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71C627-AD24-4B00-9C0E-5DCC62E3921C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53C7C5B-6455-4A47-A610-E10BEEB54BD8}">
      <dgm:prSet phldrT="[Texto]"/>
      <dgm:spPr/>
      <dgm:t>
        <a:bodyPr/>
        <a:lstStyle/>
        <a:p>
          <a:endParaRPr lang="pt-BR" dirty="0"/>
        </a:p>
      </dgm:t>
    </dgm:pt>
    <dgm:pt modelId="{A068CFBA-3275-4816-8E0F-4F17CA0355CA}" type="parTrans" cxnId="{487A5F72-AB21-4F5A-AC19-73AD2F122E1A}">
      <dgm:prSet/>
      <dgm:spPr/>
      <dgm:t>
        <a:bodyPr/>
        <a:lstStyle/>
        <a:p>
          <a:endParaRPr lang="pt-BR"/>
        </a:p>
      </dgm:t>
    </dgm:pt>
    <dgm:pt modelId="{5242B95F-2380-4D3E-B3FE-EF2EC377F743}" type="sibTrans" cxnId="{487A5F72-AB21-4F5A-AC19-73AD2F122E1A}">
      <dgm:prSet/>
      <dgm:spPr/>
      <dgm:t>
        <a:bodyPr/>
        <a:lstStyle/>
        <a:p>
          <a:endParaRPr lang="pt-BR"/>
        </a:p>
      </dgm:t>
    </dgm:pt>
    <dgm:pt modelId="{82B745D5-839B-4659-A39F-BD8F1D92658A}" type="pres">
      <dgm:prSet presAssocID="{CC71C627-AD24-4B00-9C0E-5DCC62E3921C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973B253C-C08B-4F39-ABFE-FA3D5C464955}" type="pres">
      <dgm:prSet presAssocID="{853C7C5B-6455-4A47-A610-E10BEEB54BD8}" presName="composite" presStyleCnt="0"/>
      <dgm:spPr/>
    </dgm:pt>
    <dgm:pt modelId="{6AD3FEAB-DC05-4C73-93D3-8A6BC74DFED5}" type="pres">
      <dgm:prSet presAssocID="{853C7C5B-6455-4A47-A610-E10BEEB54BD8}" presName="ParentAccentShape" presStyleLbl="trBgShp" presStyleIdx="0" presStyleCnt="1" custAng="0" custScaleX="295407" custScaleY="265481" custLinFactNeighborX="36769" custLinFactNeighborY="6805"/>
      <dgm:spPr/>
    </dgm:pt>
    <dgm:pt modelId="{A1D2FA89-9237-4538-9DD4-5C5C34F7FABB}" type="pres">
      <dgm:prSet presAssocID="{853C7C5B-6455-4A47-A610-E10BEEB54BD8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232E3DC-EAC1-499E-863C-E26E16B7C0FD}" type="pres">
      <dgm:prSet presAssocID="{853C7C5B-6455-4A47-A610-E10BEEB54BD8}" presName="ChildText" presStyleLbl="revTx" presStyleIdx="1" presStyleCnt="2">
        <dgm:presLayoutVars>
          <dgm:chMax val="0"/>
          <dgm:chPref val="0"/>
        </dgm:presLayoutVars>
      </dgm:prSet>
      <dgm:spPr/>
    </dgm:pt>
    <dgm:pt modelId="{1BD73F83-D6C3-4924-AE69-8F147A7F8DB0}" type="pres">
      <dgm:prSet presAssocID="{853C7C5B-6455-4A47-A610-E10BEEB54BD8}" presName="ChildAccentShape" presStyleLbl="trBgShp" presStyleIdx="0" presStyleCnt="1"/>
      <dgm:spPr/>
    </dgm:pt>
    <dgm:pt modelId="{4DBC98EB-529C-4CF1-B1F8-DA4A6468B8BA}" type="pres">
      <dgm:prSet presAssocID="{853C7C5B-6455-4A47-A610-E10BEEB54BD8}" presName="Image" presStyleLbl="alignImgPlace1" presStyleIdx="0" presStyleCnt="1" custScaleX="69147" custScaleY="73880" custLinFactX="15171" custLinFactNeighborX="100000" custLinFactNeighborY="96650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9FD517AC-79D2-40F1-8578-A3ED86173FB4}" type="presOf" srcId="{853C7C5B-6455-4A47-A610-E10BEEB54BD8}" destId="{A1D2FA89-9237-4538-9DD4-5C5C34F7FABB}" srcOrd="0" destOrd="0" presId="urn:microsoft.com/office/officeart/2009/3/layout/SnapshotPictureList"/>
    <dgm:cxn modelId="{38D93E77-6E95-4DE9-85B7-146D8F3EBF31}" type="presOf" srcId="{CC71C627-AD24-4B00-9C0E-5DCC62E3921C}" destId="{82B745D5-839B-4659-A39F-BD8F1D92658A}" srcOrd="0" destOrd="0" presId="urn:microsoft.com/office/officeart/2009/3/layout/SnapshotPictureList"/>
    <dgm:cxn modelId="{487A5F72-AB21-4F5A-AC19-73AD2F122E1A}" srcId="{CC71C627-AD24-4B00-9C0E-5DCC62E3921C}" destId="{853C7C5B-6455-4A47-A610-E10BEEB54BD8}" srcOrd="0" destOrd="0" parTransId="{A068CFBA-3275-4816-8E0F-4F17CA0355CA}" sibTransId="{5242B95F-2380-4D3E-B3FE-EF2EC377F743}"/>
    <dgm:cxn modelId="{272EDDAE-D934-4153-A6FC-13F530930EB5}" type="presParOf" srcId="{82B745D5-839B-4659-A39F-BD8F1D92658A}" destId="{973B253C-C08B-4F39-ABFE-FA3D5C464955}" srcOrd="0" destOrd="0" presId="urn:microsoft.com/office/officeart/2009/3/layout/SnapshotPictureList"/>
    <dgm:cxn modelId="{F1298E8E-3E10-4177-94DC-179680C9449B}" type="presParOf" srcId="{973B253C-C08B-4F39-ABFE-FA3D5C464955}" destId="{6AD3FEAB-DC05-4C73-93D3-8A6BC74DFED5}" srcOrd="0" destOrd="0" presId="urn:microsoft.com/office/officeart/2009/3/layout/SnapshotPictureList"/>
    <dgm:cxn modelId="{74BD75DB-13DD-4EFF-BE1D-0A9F4A0C0A10}" type="presParOf" srcId="{973B253C-C08B-4F39-ABFE-FA3D5C464955}" destId="{A1D2FA89-9237-4538-9DD4-5C5C34F7FABB}" srcOrd="1" destOrd="0" presId="urn:microsoft.com/office/officeart/2009/3/layout/SnapshotPictureList"/>
    <dgm:cxn modelId="{A71F3518-7E03-4B80-933D-29421AB5A618}" type="presParOf" srcId="{973B253C-C08B-4F39-ABFE-FA3D5C464955}" destId="{7232E3DC-EAC1-499E-863C-E26E16B7C0FD}" srcOrd="2" destOrd="0" presId="urn:microsoft.com/office/officeart/2009/3/layout/SnapshotPictureList"/>
    <dgm:cxn modelId="{0BD1F5CC-F8D7-4948-A8CD-610EF0D9A82C}" type="presParOf" srcId="{973B253C-C08B-4F39-ABFE-FA3D5C464955}" destId="{1BD73F83-D6C3-4924-AE69-8F147A7F8DB0}" srcOrd="3" destOrd="0" presId="urn:microsoft.com/office/officeart/2009/3/layout/SnapshotPictureList"/>
    <dgm:cxn modelId="{8E0E0762-B842-4144-8946-70970CDBBB82}" type="presParOf" srcId="{973B253C-C08B-4F39-ABFE-FA3D5C464955}" destId="{4DBC98EB-529C-4CF1-B1F8-DA4A6468B8BA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635FFF-FF48-4AAE-B076-CD454A7D904B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18C6751-3A76-4C73-B900-B2B799086F7F}">
      <dgm:prSet phldrT="[Texto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pt-BR" dirty="0" smtClean="0">
              <a:solidFill>
                <a:schemeClr val="tx1"/>
              </a:solidFill>
            </a:rPr>
            <a:t>ÉTICA</a:t>
          </a:r>
          <a:endParaRPr lang="pt-BR" dirty="0">
            <a:solidFill>
              <a:schemeClr val="tx1"/>
            </a:solidFill>
          </a:endParaRPr>
        </a:p>
      </dgm:t>
    </dgm:pt>
    <dgm:pt modelId="{0E71E4C8-F0FC-4C55-834A-08356EFB2980}" type="parTrans" cxnId="{F921A216-EFB7-4098-9B13-DE783A8A286B}">
      <dgm:prSet/>
      <dgm:spPr/>
      <dgm:t>
        <a:bodyPr/>
        <a:lstStyle/>
        <a:p>
          <a:endParaRPr lang="pt-BR"/>
        </a:p>
      </dgm:t>
    </dgm:pt>
    <dgm:pt modelId="{F2F51487-BBCC-44C5-A8A3-D650615465AD}" type="sibTrans" cxnId="{F921A216-EFB7-4098-9B13-DE783A8A286B}">
      <dgm:prSet/>
      <dgm:spPr/>
      <dgm:t>
        <a:bodyPr/>
        <a:lstStyle/>
        <a:p>
          <a:endParaRPr lang="pt-BR"/>
        </a:p>
      </dgm:t>
    </dgm:pt>
    <dgm:pt modelId="{39442473-0371-4002-AC2A-DF3D23176FF3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pt-BR" sz="1050" dirty="0" smtClean="0"/>
            <a:t>Cumprir e respeitar as leis</a:t>
          </a:r>
          <a:endParaRPr lang="pt-BR" sz="1050" dirty="0"/>
        </a:p>
      </dgm:t>
    </dgm:pt>
    <dgm:pt modelId="{7E91AFAD-0830-4BB4-8385-FBBBEE20BC93}" type="parTrans" cxnId="{48097730-AFF9-40EE-A1AC-FF4D21912669}">
      <dgm:prSet/>
      <dgm:spPr/>
      <dgm:t>
        <a:bodyPr/>
        <a:lstStyle/>
        <a:p>
          <a:endParaRPr lang="pt-BR"/>
        </a:p>
      </dgm:t>
    </dgm:pt>
    <dgm:pt modelId="{779C4F46-5DCD-4B99-B26A-4CE6EBF7B2C9}" type="sibTrans" cxnId="{48097730-AFF9-40EE-A1AC-FF4D21912669}">
      <dgm:prSet/>
      <dgm:spPr/>
      <dgm:t>
        <a:bodyPr/>
        <a:lstStyle/>
        <a:p>
          <a:endParaRPr lang="pt-BR"/>
        </a:p>
      </dgm:t>
    </dgm:pt>
    <dgm:pt modelId="{2E17D1FA-7D6E-44AD-A7E9-14D0652C5930}">
      <dgm:prSet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pt-BR" sz="1100" dirty="0" smtClean="0"/>
            <a:t>Preservar o meio ambiente</a:t>
          </a:r>
          <a:endParaRPr lang="pt-BR" sz="1100" dirty="0"/>
        </a:p>
      </dgm:t>
    </dgm:pt>
    <dgm:pt modelId="{827FB456-B660-46AD-A1DA-47596F978482}" type="parTrans" cxnId="{3BBBCC2E-5AA4-42AF-B7EF-5F587BFF1FEE}">
      <dgm:prSet/>
      <dgm:spPr/>
      <dgm:t>
        <a:bodyPr/>
        <a:lstStyle/>
        <a:p>
          <a:endParaRPr lang="pt-BR"/>
        </a:p>
      </dgm:t>
    </dgm:pt>
    <dgm:pt modelId="{EFB9A6F6-4D34-46B1-BB82-14BAF6232CA9}" type="sibTrans" cxnId="{3BBBCC2E-5AA4-42AF-B7EF-5F587BFF1FEE}">
      <dgm:prSet/>
      <dgm:spPr/>
      <dgm:t>
        <a:bodyPr/>
        <a:lstStyle/>
        <a:p>
          <a:endParaRPr lang="pt-BR"/>
        </a:p>
      </dgm:t>
    </dgm:pt>
    <dgm:pt modelId="{FE76C0C0-4DCF-4087-AED6-7943242664DE}">
      <dgm:prSet custT="1"/>
      <dgm:spPr>
        <a:solidFill>
          <a:srgbClr val="7030A0"/>
        </a:solidFill>
      </dgm:spPr>
      <dgm:t>
        <a:bodyPr/>
        <a:lstStyle/>
        <a:p>
          <a:r>
            <a:rPr lang="pt-BR" sz="1100" dirty="0" smtClean="0"/>
            <a:t>Votar para os governantes</a:t>
          </a:r>
          <a:endParaRPr lang="pt-BR" sz="1100" dirty="0"/>
        </a:p>
      </dgm:t>
    </dgm:pt>
    <dgm:pt modelId="{C1D3B070-17FC-4545-8431-2DB4595CE1EA}" type="parTrans" cxnId="{B8EF8C59-297C-4F1B-A4C9-A96A399C41DD}">
      <dgm:prSet/>
      <dgm:spPr/>
      <dgm:t>
        <a:bodyPr/>
        <a:lstStyle/>
        <a:p>
          <a:endParaRPr lang="pt-BR"/>
        </a:p>
      </dgm:t>
    </dgm:pt>
    <dgm:pt modelId="{78F31B78-9520-4076-A071-9FAC764736A1}" type="sibTrans" cxnId="{B8EF8C59-297C-4F1B-A4C9-A96A399C41DD}">
      <dgm:prSet/>
      <dgm:spPr/>
      <dgm:t>
        <a:bodyPr/>
        <a:lstStyle/>
        <a:p>
          <a:endParaRPr lang="pt-BR"/>
        </a:p>
      </dgm:t>
    </dgm:pt>
    <dgm:pt modelId="{187F8C33-B8E7-4BDE-8721-181BD393FFA4}">
      <dgm:prSet/>
      <dgm:spPr>
        <a:solidFill>
          <a:srgbClr val="002060"/>
        </a:solidFill>
      </dgm:spPr>
      <dgm:t>
        <a:bodyPr/>
        <a:lstStyle/>
        <a:p>
          <a:r>
            <a:rPr lang="pt-BR" dirty="0" smtClean="0"/>
            <a:t>Preservar o bom convívio</a:t>
          </a:r>
          <a:endParaRPr lang="pt-BR" dirty="0"/>
        </a:p>
      </dgm:t>
    </dgm:pt>
    <dgm:pt modelId="{5EB49AB2-3BD1-43D9-9C24-963863E072F4}" type="parTrans" cxnId="{5DBD81E6-95B8-4EED-91C3-1D2B28522203}">
      <dgm:prSet/>
      <dgm:spPr/>
      <dgm:t>
        <a:bodyPr/>
        <a:lstStyle/>
        <a:p>
          <a:endParaRPr lang="pt-BR"/>
        </a:p>
      </dgm:t>
    </dgm:pt>
    <dgm:pt modelId="{2D1EF71A-49FA-47B7-AACB-03CBD82CD906}" type="sibTrans" cxnId="{5DBD81E6-95B8-4EED-91C3-1D2B28522203}">
      <dgm:prSet/>
      <dgm:spPr/>
      <dgm:t>
        <a:bodyPr/>
        <a:lstStyle/>
        <a:p>
          <a:endParaRPr lang="pt-BR"/>
        </a:p>
      </dgm:t>
    </dgm:pt>
    <dgm:pt modelId="{448B4FCA-2601-4C74-AB26-6400EA5E50D5}" type="pres">
      <dgm:prSet presAssocID="{80635FFF-FF48-4AAE-B076-CD454A7D904B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A69255F7-CB2E-4E32-9D9E-687C1D35DE7E}" type="pres">
      <dgm:prSet presAssocID="{618C6751-3A76-4C73-B900-B2B799086F7F}" presName="centerShape" presStyleLbl="node0" presStyleIdx="0" presStyleCnt="1"/>
      <dgm:spPr/>
      <dgm:t>
        <a:bodyPr/>
        <a:lstStyle/>
        <a:p>
          <a:endParaRPr lang="pt-BR"/>
        </a:p>
      </dgm:t>
    </dgm:pt>
    <dgm:pt modelId="{8255A5AB-059E-49DB-8151-0D221887CAF1}" type="pres">
      <dgm:prSet presAssocID="{2E17D1FA-7D6E-44AD-A7E9-14D0652C593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C035E23-A8FA-4ADD-A475-6919D073F5D1}" type="pres">
      <dgm:prSet presAssocID="{2E17D1FA-7D6E-44AD-A7E9-14D0652C5930}" presName="dummy" presStyleCnt="0"/>
      <dgm:spPr/>
    </dgm:pt>
    <dgm:pt modelId="{1F5CD9FB-C0C5-4E39-80ED-3A5F538D10BF}" type="pres">
      <dgm:prSet presAssocID="{EFB9A6F6-4D34-46B1-BB82-14BAF6232CA9}" presName="sibTrans" presStyleLbl="sibTrans2D1" presStyleIdx="0" presStyleCnt="4"/>
      <dgm:spPr/>
      <dgm:t>
        <a:bodyPr/>
        <a:lstStyle/>
        <a:p>
          <a:endParaRPr lang="pt-BR"/>
        </a:p>
      </dgm:t>
    </dgm:pt>
    <dgm:pt modelId="{A9EAC8A8-E5C1-42B8-B516-D83C7407BCD0}" type="pres">
      <dgm:prSet presAssocID="{FE76C0C0-4DCF-4087-AED6-7943242664D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A545C5-5421-4137-A973-C7D165E0EE62}" type="pres">
      <dgm:prSet presAssocID="{FE76C0C0-4DCF-4087-AED6-7943242664DE}" presName="dummy" presStyleCnt="0"/>
      <dgm:spPr/>
    </dgm:pt>
    <dgm:pt modelId="{0F5C9F44-F797-4D0A-B770-46E71A6B5035}" type="pres">
      <dgm:prSet presAssocID="{78F31B78-9520-4076-A071-9FAC764736A1}" presName="sibTrans" presStyleLbl="sibTrans2D1" presStyleIdx="1" presStyleCnt="4"/>
      <dgm:spPr/>
      <dgm:t>
        <a:bodyPr/>
        <a:lstStyle/>
        <a:p>
          <a:endParaRPr lang="pt-BR"/>
        </a:p>
      </dgm:t>
    </dgm:pt>
    <dgm:pt modelId="{673397C0-8A75-4818-97D2-F49BC3617FB1}" type="pres">
      <dgm:prSet presAssocID="{187F8C33-B8E7-4BDE-8721-181BD393FFA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8579F71-8088-4F6B-BD13-974F4A131CE6}" type="pres">
      <dgm:prSet presAssocID="{187F8C33-B8E7-4BDE-8721-181BD393FFA4}" presName="dummy" presStyleCnt="0"/>
      <dgm:spPr/>
    </dgm:pt>
    <dgm:pt modelId="{EC6CD54F-0B8F-491B-B8E5-5C33FAA71A55}" type="pres">
      <dgm:prSet presAssocID="{2D1EF71A-49FA-47B7-AACB-03CBD82CD906}" presName="sibTrans" presStyleLbl="sibTrans2D1" presStyleIdx="2" presStyleCnt="4"/>
      <dgm:spPr/>
      <dgm:t>
        <a:bodyPr/>
        <a:lstStyle/>
        <a:p>
          <a:endParaRPr lang="pt-BR"/>
        </a:p>
      </dgm:t>
    </dgm:pt>
    <dgm:pt modelId="{D617677C-FDEA-4C71-89C7-C27EA7DDE494}" type="pres">
      <dgm:prSet presAssocID="{39442473-0371-4002-AC2A-DF3D23176FF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B7D6EF5-9890-474E-A6C6-5917C39B3019}" type="pres">
      <dgm:prSet presAssocID="{39442473-0371-4002-AC2A-DF3D23176FF3}" presName="dummy" presStyleCnt="0"/>
      <dgm:spPr/>
    </dgm:pt>
    <dgm:pt modelId="{09B0F419-162F-433E-BDD4-A47B53A899F3}" type="pres">
      <dgm:prSet presAssocID="{779C4F46-5DCD-4B99-B26A-4CE6EBF7B2C9}" presName="sibTrans" presStyleLbl="sibTrans2D1" presStyleIdx="3" presStyleCnt="4"/>
      <dgm:spPr/>
      <dgm:t>
        <a:bodyPr/>
        <a:lstStyle/>
        <a:p>
          <a:endParaRPr lang="pt-BR"/>
        </a:p>
      </dgm:t>
    </dgm:pt>
  </dgm:ptLst>
  <dgm:cxnLst>
    <dgm:cxn modelId="{3BBBCC2E-5AA4-42AF-B7EF-5F587BFF1FEE}" srcId="{618C6751-3A76-4C73-B900-B2B799086F7F}" destId="{2E17D1FA-7D6E-44AD-A7E9-14D0652C5930}" srcOrd="0" destOrd="0" parTransId="{827FB456-B660-46AD-A1DA-47596F978482}" sibTransId="{EFB9A6F6-4D34-46B1-BB82-14BAF6232CA9}"/>
    <dgm:cxn modelId="{48097730-AFF9-40EE-A1AC-FF4D21912669}" srcId="{618C6751-3A76-4C73-B900-B2B799086F7F}" destId="{39442473-0371-4002-AC2A-DF3D23176FF3}" srcOrd="3" destOrd="0" parTransId="{7E91AFAD-0830-4BB4-8385-FBBBEE20BC93}" sibTransId="{779C4F46-5DCD-4B99-B26A-4CE6EBF7B2C9}"/>
    <dgm:cxn modelId="{02C9C149-B46F-49ED-B5BB-98B153A822C1}" type="presOf" srcId="{187F8C33-B8E7-4BDE-8721-181BD393FFA4}" destId="{673397C0-8A75-4818-97D2-F49BC3617FB1}" srcOrd="0" destOrd="0" presId="urn:microsoft.com/office/officeart/2005/8/layout/radial6"/>
    <dgm:cxn modelId="{A115F9C9-5547-47C8-B3A1-9F82856DB3BA}" type="presOf" srcId="{FE76C0C0-4DCF-4087-AED6-7943242664DE}" destId="{A9EAC8A8-E5C1-42B8-B516-D83C7407BCD0}" srcOrd="0" destOrd="0" presId="urn:microsoft.com/office/officeart/2005/8/layout/radial6"/>
    <dgm:cxn modelId="{9C63720C-0140-469A-98EE-1FBA7DE02DF2}" type="presOf" srcId="{80635FFF-FF48-4AAE-B076-CD454A7D904B}" destId="{448B4FCA-2601-4C74-AB26-6400EA5E50D5}" srcOrd="0" destOrd="0" presId="urn:microsoft.com/office/officeart/2005/8/layout/radial6"/>
    <dgm:cxn modelId="{345EA831-961D-432B-AB70-93DADB4C0B33}" type="presOf" srcId="{EFB9A6F6-4D34-46B1-BB82-14BAF6232CA9}" destId="{1F5CD9FB-C0C5-4E39-80ED-3A5F538D10BF}" srcOrd="0" destOrd="0" presId="urn:microsoft.com/office/officeart/2005/8/layout/radial6"/>
    <dgm:cxn modelId="{329DF847-146B-4840-8AAD-659D212B065C}" type="presOf" srcId="{618C6751-3A76-4C73-B900-B2B799086F7F}" destId="{A69255F7-CB2E-4E32-9D9E-687C1D35DE7E}" srcOrd="0" destOrd="0" presId="urn:microsoft.com/office/officeart/2005/8/layout/radial6"/>
    <dgm:cxn modelId="{B8EF8C59-297C-4F1B-A4C9-A96A399C41DD}" srcId="{618C6751-3A76-4C73-B900-B2B799086F7F}" destId="{FE76C0C0-4DCF-4087-AED6-7943242664DE}" srcOrd="1" destOrd="0" parTransId="{C1D3B070-17FC-4545-8431-2DB4595CE1EA}" sibTransId="{78F31B78-9520-4076-A071-9FAC764736A1}"/>
    <dgm:cxn modelId="{5DBD81E6-95B8-4EED-91C3-1D2B28522203}" srcId="{618C6751-3A76-4C73-B900-B2B799086F7F}" destId="{187F8C33-B8E7-4BDE-8721-181BD393FFA4}" srcOrd="2" destOrd="0" parTransId="{5EB49AB2-3BD1-43D9-9C24-963863E072F4}" sibTransId="{2D1EF71A-49FA-47B7-AACB-03CBD82CD906}"/>
    <dgm:cxn modelId="{36F6A3BD-7E3D-401D-B53E-424A243BAF20}" type="presOf" srcId="{779C4F46-5DCD-4B99-B26A-4CE6EBF7B2C9}" destId="{09B0F419-162F-433E-BDD4-A47B53A899F3}" srcOrd="0" destOrd="0" presId="urn:microsoft.com/office/officeart/2005/8/layout/radial6"/>
    <dgm:cxn modelId="{3D8F847A-2D33-4197-B4FE-3B20D7A4480D}" type="presOf" srcId="{78F31B78-9520-4076-A071-9FAC764736A1}" destId="{0F5C9F44-F797-4D0A-B770-46E71A6B5035}" srcOrd="0" destOrd="0" presId="urn:microsoft.com/office/officeart/2005/8/layout/radial6"/>
    <dgm:cxn modelId="{F921A216-EFB7-4098-9B13-DE783A8A286B}" srcId="{80635FFF-FF48-4AAE-B076-CD454A7D904B}" destId="{618C6751-3A76-4C73-B900-B2B799086F7F}" srcOrd="0" destOrd="0" parTransId="{0E71E4C8-F0FC-4C55-834A-08356EFB2980}" sibTransId="{F2F51487-BBCC-44C5-A8A3-D650615465AD}"/>
    <dgm:cxn modelId="{04774E2D-5872-418D-93B1-B8D511AFD68D}" type="presOf" srcId="{2D1EF71A-49FA-47B7-AACB-03CBD82CD906}" destId="{EC6CD54F-0B8F-491B-B8E5-5C33FAA71A55}" srcOrd="0" destOrd="0" presId="urn:microsoft.com/office/officeart/2005/8/layout/radial6"/>
    <dgm:cxn modelId="{E3BDC61F-DD3F-4CE1-A213-6F42C2A7C78D}" type="presOf" srcId="{2E17D1FA-7D6E-44AD-A7E9-14D0652C5930}" destId="{8255A5AB-059E-49DB-8151-0D221887CAF1}" srcOrd="0" destOrd="0" presId="urn:microsoft.com/office/officeart/2005/8/layout/radial6"/>
    <dgm:cxn modelId="{98AB59E9-4484-438C-A091-DE57485846F3}" type="presOf" srcId="{39442473-0371-4002-AC2A-DF3D23176FF3}" destId="{D617677C-FDEA-4C71-89C7-C27EA7DDE494}" srcOrd="0" destOrd="0" presId="urn:microsoft.com/office/officeart/2005/8/layout/radial6"/>
    <dgm:cxn modelId="{73C8845C-5933-46CE-AAD9-6501F5D071BD}" type="presParOf" srcId="{448B4FCA-2601-4C74-AB26-6400EA5E50D5}" destId="{A69255F7-CB2E-4E32-9D9E-687C1D35DE7E}" srcOrd="0" destOrd="0" presId="urn:microsoft.com/office/officeart/2005/8/layout/radial6"/>
    <dgm:cxn modelId="{E81422AB-7382-48E2-AE27-F7949CDA7484}" type="presParOf" srcId="{448B4FCA-2601-4C74-AB26-6400EA5E50D5}" destId="{8255A5AB-059E-49DB-8151-0D221887CAF1}" srcOrd="1" destOrd="0" presId="urn:microsoft.com/office/officeart/2005/8/layout/radial6"/>
    <dgm:cxn modelId="{712D6C87-AC2D-4EE3-8C6B-7B5151E3418B}" type="presParOf" srcId="{448B4FCA-2601-4C74-AB26-6400EA5E50D5}" destId="{3C035E23-A8FA-4ADD-A475-6919D073F5D1}" srcOrd="2" destOrd="0" presId="urn:microsoft.com/office/officeart/2005/8/layout/radial6"/>
    <dgm:cxn modelId="{B8A42E2C-69AA-46F4-9765-0B4672811ABD}" type="presParOf" srcId="{448B4FCA-2601-4C74-AB26-6400EA5E50D5}" destId="{1F5CD9FB-C0C5-4E39-80ED-3A5F538D10BF}" srcOrd="3" destOrd="0" presId="urn:microsoft.com/office/officeart/2005/8/layout/radial6"/>
    <dgm:cxn modelId="{8D37AEF1-C2F7-41C0-84CB-D2361E2397F3}" type="presParOf" srcId="{448B4FCA-2601-4C74-AB26-6400EA5E50D5}" destId="{A9EAC8A8-E5C1-42B8-B516-D83C7407BCD0}" srcOrd="4" destOrd="0" presId="urn:microsoft.com/office/officeart/2005/8/layout/radial6"/>
    <dgm:cxn modelId="{CA10A6A0-4646-42C3-9008-879E227332CB}" type="presParOf" srcId="{448B4FCA-2601-4C74-AB26-6400EA5E50D5}" destId="{23A545C5-5421-4137-A973-C7D165E0EE62}" srcOrd="5" destOrd="0" presId="urn:microsoft.com/office/officeart/2005/8/layout/radial6"/>
    <dgm:cxn modelId="{A34959F5-5267-4B48-B2E4-F09D369288C3}" type="presParOf" srcId="{448B4FCA-2601-4C74-AB26-6400EA5E50D5}" destId="{0F5C9F44-F797-4D0A-B770-46E71A6B5035}" srcOrd="6" destOrd="0" presId="urn:microsoft.com/office/officeart/2005/8/layout/radial6"/>
    <dgm:cxn modelId="{A8D34AB4-A139-4AE5-B9FF-A0EA33A7B9CE}" type="presParOf" srcId="{448B4FCA-2601-4C74-AB26-6400EA5E50D5}" destId="{673397C0-8A75-4818-97D2-F49BC3617FB1}" srcOrd="7" destOrd="0" presId="urn:microsoft.com/office/officeart/2005/8/layout/radial6"/>
    <dgm:cxn modelId="{8BAFB99A-83E5-4354-8BB4-9F5B542CEE58}" type="presParOf" srcId="{448B4FCA-2601-4C74-AB26-6400EA5E50D5}" destId="{F8579F71-8088-4F6B-BD13-974F4A131CE6}" srcOrd="8" destOrd="0" presId="urn:microsoft.com/office/officeart/2005/8/layout/radial6"/>
    <dgm:cxn modelId="{EABD96C1-4B89-4AE2-9A51-C35EA3CDAB3A}" type="presParOf" srcId="{448B4FCA-2601-4C74-AB26-6400EA5E50D5}" destId="{EC6CD54F-0B8F-491B-B8E5-5C33FAA71A55}" srcOrd="9" destOrd="0" presId="urn:microsoft.com/office/officeart/2005/8/layout/radial6"/>
    <dgm:cxn modelId="{35FA68E5-C489-44BD-9E0E-B8BC3B421E18}" type="presParOf" srcId="{448B4FCA-2601-4C74-AB26-6400EA5E50D5}" destId="{D617677C-FDEA-4C71-89C7-C27EA7DDE494}" srcOrd="10" destOrd="0" presId="urn:microsoft.com/office/officeart/2005/8/layout/radial6"/>
    <dgm:cxn modelId="{FC486750-7AA9-4DB2-8DE6-8C074C29F9C2}" type="presParOf" srcId="{448B4FCA-2601-4C74-AB26-6400EA5E50D5}" destId="{EB7D6EF5-9890-474E-A6C6-5917C39B3019}" srcOrd="11" destOrd="0" presId="urn:microsoft.com/office/officeart/2005/8/layout/radial6"/>
    <dgm:cxn modelId="{F3EBB673-15B6-48AF-A6D7-3DAB067ED0DC}" type="presParOf" srcId="{448B4FCA-2601-4C74-AB26-6400EA5E50D5}" destId="{09B0F419-162F-433E-BDD4-A47B53A899F3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0870ED-A007-4BDC-B822-DE250729F30E}" type="doc">
      <dgm:prSet loTypeId="urn:microsoft.com/office/officeart/2005/8/layout/cycle2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71B504A-0A4B-44CC-B9EA-5F7EFCDF81A0}">
      <dgm:prSet/>
      <dgm:spPr>
        <a:solidFill>
          <a:srgbClr val="7030A0"/>
        </a:solidFill>
      </dgm:spPr>
      <dgm:t>
        <a:bodyPr/>
        <a:lstStyle/>
        <a:p>
          <a:r>
            <a:rPr lang="pt-BR" dirty="0" smtClean="0">
              <a:solidFill>
                <a:schemeClr val="bg1"/>
              </a:solidFill>
            </a:rPr>
            <a:t>Ajudar a quem precisa</a:t>
          </a:r>
          <a:endParaRPr lang="pt-BR" dirty="0">
            <a:solidFill>
              <a:schemeClr val="bg1"/>
            </a:solidFill>
          </a:endParaRPr>
        </a:p>
      </dgm:t>
    </dgm:pt>
    <dgm:pt modelId="{53632F2B-F888-4B8B-ABCB-F66D21FB83D7}" type="parTrans" cxnId="{BEC8F97B-FE64-4127-ABC6-180D382CE82A}">
      <dgm:prSet/>
      <dgm:spPr/>
      <dgm:t>
        <a:bodyPr/>
        <a:lstStyle/>
        <a:p>
          <a:endParaRPr lang="pt-BR"/>
        </a:p>
      </dgm:t>
    </dgm:pt>
    <dgm:pt modelId="{0B0C366C-01F2-44CB-B448-B54475E96231}" type="sibTrans" cxnId="{BEC8F97B-FE64-4127-ABC6-180D382CE82A}">
      <dgm:prSet/>
      <dgm:spPr/>
      <dgm:t>
        <a:bodyPr/>
        <a:lstStyle/>
        <a:p>
          <a:endParaRPr lang="pt-BR"/>
        </a:p>
      </dgm:t>
    </dgm:pt>
    <dgm:pt modelId="{D0B6A322-40BC-4CB7-9D47-7C0214422943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dirty="0" smtClean="0"/>
            <a:t>Cometer atos ilícitos</a:t>
          </a:r>
          <a:endParaRPr lang="pt-BR" dirty="0"/>
        </a:p>
      </dgm:t>
    </dgm:pt>
    <dgm:pt modelId="{5212A301-BD5E-487F-9DD1-ED9425B9B8F4}" type="parTrans" cxnId="{56D8B389-8446-47A0-9641-3368C33EB589}">
      <dgm:prSet/>
      <dgm:spPr/>
      <dgm:t>
        <a:bodyPr/>
        <a:lstStyle/>
        <a:p>
          <a:endParaRPr lang="pt-BR"/>
        </a:p>
      </dgm:t>
    </dgm:pt>
    <dgm:pt modelId="{4861F2AE-FDD1-4DF4-A6ED-70202FDCE37A}" type="sibTrans" cxnId="{56D8B389-8446-47A0-9641-3368C33EB589}">
      <dgm:prSet/>
      <dgm:spPr/>
      <dgm:t>
        <a:bodyPr/>
        <a:lstStyle/>
        <a:p>
          <a:endParaRPr lang="pt-BR"/>
        </a:p>
      </dgm:t>
    </dgm:pt>
    <dgm:pt modelId="{1AB12AC2-18A7-4674-AD0A-207B9566BD2B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pt-BR" smtClean="0"/>
            <a:t>Furar fila.</a:t>
          </a:r>
          <a:endParaRPr lang="pt-BR"/>
        </a:p>
      </dgm:t>
    </dgm:pt>
    <dgm:pt modelId="{8D37C28E-3D62-4F6A-9403-10BCAC4F96C5}" type="parTrans" cxnId="{92CA4DB9-0F47-4946-BEDF-A851A1383425}">
      <dgm:prSet/>
      <dgm:spPr/>
      <dgm:t>
        <a:bodyPr/>
        <a:lstStyle/>
        <a:p>
          <a:endParaRPr lang="pt-BR"/>
        </a:p>
      </dgm:t>
    </dgm:pt>
    <dgm:pt modelId="{A214642A-CD08-4A83-9E16-491826C5A016}" type="sibTrans" cxnId="{92CA4DB9-0F47-4946-BEDF-A851A1383425}">
      <dgm:prSet/>
      <dgm:spPr/>
      <dgm:t>
        <a:bodyPr/>
        <a:lstStyle/>
        <a:p>
          <a:endParaRPr lang="pt-BR"/>
        </a:p>
      </dgm:t>
    </dgm:pt>
    <dgm:pt modelId="{52E90FE5-20F1-4DE7-8454-807564291017}">
      <dgm:prSet/>
      <dgm:spPr>
        <a:solidFill>
          <a:srgbClr val="00B0F0"/>
        </a:solidFill>
      </dgm:spPr>
      <dgm:t>
        <a:bodyPr/>
        <a:lstStyle/>
        <a:p>
          <a:r>
            <a:rPr lang="pt-BR" dirty="0" smtClean="0"/>
            <a:t>Prejudicar algum colega de trabalho</a:t>
          </a:r>
          <a:endParaRPr lang="pt-BR" dirty="0"/>
        </a:p>
      </dgm:t>
    </dgm:pt>
    <dgm:pt modelId="{421009E6-7E1F-4F2F-A457-51AB35A89968}" type="parTrans" cxnId="{F42BFD9A-9EBF-4AF6-853F-3AEF1B99E58B}">
      <dgm:prSet/>
      <dgm:spPr/>
      <dgm:t>
        <a:bodyPr/>
        <a:lstStyle/>
        <a:p>
          <a:endParaRPr lang="pt-BR"/>
        </a:p>
      </dgm:t>
    </dgm:pt>
    <dgm:pt modelId="{3A9B9628-153F-43F7-8EBF-EE0BC416A9EC}" type="sibTrans" cxnId="{F42BFD9A-9EBF-4AF6-853F-3AEF1B99E58B}">
      <dgm:prSet/>
      <dgm:spPr/>
      <dgm:t>
        <a:bodyPr/>
        <a:lstStyle/>
        <a:p>
          <a:endParaRPr lang="pt-BR"/>
        </a:p>
      </dgm:t>
    </dgm:pt>
    <dgm:pt modelId="{216CABEA-8970-494B-BAD9-B29F7A878AA7}">
      <dgm:prSet/>
      <dgm:spPr>
        <a:solidFill>
          <a:srgbClr val="00B050"/>
        </a:solidFill>
      </dgm:spPr>
      <dgm:t>
        <a:bodyPr/>
        <a:lstStyle/>
        <a:p>
          <a:r>
            <a:rPr lang="pt-BR" dirty="0" smtClean="0"/>
            <a:t>Maltratar animais</a:t>
          </a:r>
          <a:endParaRPr lang="pt-BR" dirty="0"/>
        </a:p>
      </dgm:t>
    </dgm:pt>
    <dgm:pt modelId="{5131BC7D-729C-4CD8-9019-BC4C94BBCA16}" type="parTrans" cxnId="{FDA3320E-1641-4460-90F4-A64462649917}">
      <dgm:prSet/>
      <dgm:spPr/>
      <dgm:t>
        <a:bodyPr/>
        <a:lstStyle/>
        <a:p>
          <a:endParaRPr lang="pt-BR"/>
        </a:p>
      </dgm:t>
    </dgm:pt>
    <dgm:pt modelId="{2F7A161A-5777-4589-AE32-7FE1BE7BBAE6}" type="sibTrans" cxnId="{FDA3320E-1641-4460-90F4-A64462649917}">
      <dgm:prSet/>
      <dgm:spPr/>
      <dgm:t>
        <a:bodyPr/>
        <a:lstStyle/>
        <a:p>
          <a:endParaRPr lang="pt-BR"/>
        </a:p>
      </dgm:t>
    </dgm:pt>
    <dgm:pt modelId="{FF550DAA-0768-48BF-BEEA-ADA497540878}" type="pres">
      <dgm:prSet presAssocID="{550870ED-A007-4BDC-B822-DE250729F30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9D188641-64A8-475B-8DC1-84A653360101}" type="pres">
      <dgm:prSet presAssocID="{52E90FE5-20F1-4DE7-8454-80756429101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DE875A9-557D-477A-83E8-8A14C48EA801}" type="pres">
      <dgm:prSet presAssocID="{3A9B9628-153F-43F7-8EBF-EE0BC416A9EC}" presName="sibTrans" presStyleLbl="sibTrans2D1" presStyleIdx="0" presStyleCnt="5"/>
      <dgm:spPr/>
      <dgm:t>
        <a:bodyPr/>
        <a:lstStyle/>
        <a:p>
          <a:endParaRPr lang="pt-BR"/>
        </a:p>
      </dgm:t>
    </dgm:pt>
    <dgm:pt modelId="{A41835C1-A4E4-42CA-985C-2D3027E71623}" type="pres">
      <dgm:prSet presAssocID="{3A9B9628-153F-43F7-8EBF-EE0BC416A9EC}" presName="connectorText" presStyleLbl="sibTrans2D1" presStyleIdx="0" presStyleCnt="5"/>
      <dgm:spPr/>
      <dgm:t>
        <a:bodyPr/>
        <a:lstStyle/>
        <a:p>
          <a:endParaRPr lang="pt-BR"/>
        </a:p>
      </dgm:t>
    </dgm:pt>
    <dgm:pt modelId="{C83D2316-6DF2-45C3-ADBD-09E3BF1E2127}" type="pres">
      <dgm:prSet presAssocID="{216CABEA-8970-494B-BAD9-B29F7A878AA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C06EBE0-E332-49EF-BD04-610A340A04F9}" type="pres">
      <dgm:prSet presAssocID="{2F7A161A-5777-4589-AE32-7FE1BE7BBAE6}" presName="sibTrans" presStyleLbl="sibTrans2D1" presStyleIdx="1" presStyleCnt="5"/>
      <dgm:spPr/>
      <dgm:t>
        <a:bodyPr/>
        <a:lstStyle/>
        <a:p>
          <a:endParaRPr lang="pt-BR"/>
        </a:p>
      </dgm:t>
    </dgm:pt>
    <dgm:pt modelId="{A080A74C-8CAA-4FAC-A64E-8F963C89985A}" type="pres">
      <dgm:prSet presAssocID="{2F7A161A-5777-4589-AE32-7FE1BE7BBAE6}" presName="connectorText" presStyleLbl="sibTrans2D1" presStyleIdx="1" presStyleCnt="5"/>
      <dgm:spPr/>
      <dgm:t>
        <a:bodyPr/>
        <a:lstStyle/>
        <a:p>
          <a:endParaRPr lang="pt-BR"/>
        </a:p>
      </dgm:t>
    </dgm:pt>
    <dgm:pt modelId="{18E7F55A-604C-4CFC-9DF0-0AB24BC6AAC4}" type="pres">
      <dgm:prSet presAssocID="{1AB12AC2-18A7-4674-AD0A-207B9566BD2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935EC50-EBDB-487D-AF17-7DFFC10D615A}" type="pres">
      <dgm:prSet presAssocID="{A214642A-CD08-4A83-9E16-491826C5A016}" presName="sibTrans" presStyleLbl="sibTrans2D1" presStyleIdx="2" presStyleCnt="5"/>
      <dgm:spPr/>
      <dgm:t>
        <a:bodyPr/>
        <a:lstStyle/>
        <a:p>
          <a:endParaRPr lang="pt-BR"/>
        </a:p>
      </dgm:t>
    </dgm:pt>
    <dgm:pt modelId="{E58F0E1D-D458-469E-AF63-C1C8010581A5}" type="pres">
      <dgm:prSet presAssocID="{A214642A-CD08-4A83-9E16-491826C5A016}" presName="connectorText" presStyleLbl="sibTrans2D1" presStyleIdx="2" presStyleCnt="5"/>
      <dgm:spPr/>
      <dgm:t>
        <a:bodyPr/>
        <a:lstStyle/>
        <a:p>
          <a:endParaRPr lang="pt-BR"/>
        </a:p>
      </dgm:t>
    </dgm:pt>
    <dgm:pt modelId="{894A7C4B-7EA0-44BA-88EC-5A30B38AE1B9}" type="pres">
      <dgm:prSet presAssocID="{D0B6A322-40BC-4CB7-9D47-7C021442294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90C10FC-542A-4788-BCB3-3B81551C121C}" type="pres">
      <dgm:prSet presAssocID="{4861F2AE-FDD1-4DF4-A6ED-70202FDCE37A}" presName="sibTrans" presStyleLbl="sibTrans2D1" presStyleIdx="3" presStyleCnt="5"/>
      <dgm:spPr/>
      <dgm:t>
        <a:bodyPr/>
        <a:lstStyle/>
        <a:p>
          <a:endParaRPr lang="pt-BR"/>
        </a:p>
      </dgm:t>
    </dgm:pt>
    <dgm:pt modelId="{7C7B406E-8F99-4519-9D04-05B77106B727}" type="pres">
      <dgm:prSet presAssocID="{4861F2AE-FDD1-4DF4-A6ED-70202FDCE37A}" presName="connectorText" presStyleLbl="sibTrans2D1" presStyleIdx="3" presStyleCnt="5"/>
      <dgm:spPr/>
      <dgm:t>
        <a:bodyPr/>
        <a:lstStyle/>
        <a:p>
          <a:endParaRPr lang="pt-BR"/>
        </a:p>
      </dgm:t>
    </dgm:pt>
    <dgm:pt modelId="{3F188C64-94CB-4DBA-BFAA-B2BBCD9CE394}" type="pres">
      <dgm:prSet presAssocID="{371B504A-0A4B-44CC-B9EA-5F7EFCDF81A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A4958FA-1B05-4C62-8C2B-1459B60FF065}" type="pres">
      <dgm:prSet presAssocID="{0B0C366C-01F2-44CB-B448-B54475E96231}" presName="sibTrans" presStyleLbl="sibTrans2D1" presStyleIdx="4" presStyleCnt="5"/>
      <dgm:spPr/>
      <dgm:t>
        <a:bodyPr/>
        <a:lstStyle/>
        <a:p>
          <a:endParaRPr lang="pt-BR"/>
        </a:p>
      </dgm:t>
    </dgm:pt>
    <dgm:pt modelId="{9105068C-4AA2-4766-A0B7-24DDAD3E81CA}" type="pres">
      <dgm:prSet presAssocID="{0B0C366C-01F2-44CB-B448-B54475E96231}" presName="connectorText" presStyleLbl="sibTrans2D1" presStyleIdx="4" presStyleCnt="5"/>
      <dgm:spPr/>
      <dgm:t>
        <a:bodyPr/>
        <a:lstStyle/>
        <a:p>
          <a:endParaRPr lang="pt-BR"/>
        </a:p>
      </dgm:t>
    </dgm:pt>
  </dgm:ptLst>
  <dgm:cxnLst>
    <dgm:cxn modelId="{917CB09F-EE0C-4D13-AEBB-6FFEFE426F75}" type="presOf" srcId="{216CABEA-8970-494B-BAD9-B29F7A878AA7}" destId="{C83D2316-6DF2-45C3-ADBD-09E3BF1E2127}" srcOrd="0" destOrd="0" presId="urn:microsoft.com/office/officeart/2005/8/layout/cycle2"/>
    <dgm:cxn modelId="{B3E96BC9-765B-4B94-839A-6364E21632CA}" type="presOf" srcId="{1AB12AC2-18A7-4674-AD0A-207B9566BD2B}" destId="{18E7F55A-604C-4CFC-9DF0-0AB24BC6AAC4}" srcOrd="0" destOrd="0" presId="urn:microsoft.com/office/officeart/2005/8/layout/cycle2"/>
    <dgm:cxn modelId="{FDA3320E-1641-4460-90F4-A64462649917}" srcId="{550870ED-A007-4BDC-B822-DE250729F30E}" destId="{216CABEA-8970-494B-BAD9-B29F7A878AA7}" srcOrd="1" destOrd="0" parTransId="{5131BC7D-729C-4CD8-9019-BC4C94BBCA16}" sibTransId="{2F7A161A-5777-4589-AE32-7FE1BE7BBAE6}"/>
    <dgm:cxn modelId="{DD5E3480-B5C3-4B35-925A-2A5013A81C89}" type="presOf" srcId="{D0B6A322-40BC-4CB7-9D47-7C0214422943}" destId="{894A7C4B-7EA0-44BA-88EC-5A30B38AE1B9}" srcOrd="0" destOrd="0" presId="urn:microsoft.com/office/officeart/2005/8/layout/cycle2"/>
    <dgm:cxn modelId="{AF3F5F65-A670-467E-9338-2EF687B9B21D}" type="presOf" srcId="{3A9B9628-153F-43F7-8EBF-EE0BC416A9EC}" destId="{A41835C1-A4E4-42CA-985C-2D3027E71623}" srcOrd="1" destOrd="0" presId="urn:microsoft.com/office/officeart/2005/8/layout/cycle2"/>
    <dgm:cxn modelId="{D45A0F57-A239-477A-A812-AF24573B76AA}" type="presOf" srcId="{2F7A161A-5777-4589-AE32-7FE1BE7BBAE6}" destId="{A080A74C-8CAA-4FAC-A64E-8F963C89985A}" srcOrd="1" destOrd="0" presId="urn:microsoft.com/office/officeart/2005/8/layout/cycle2"/>
    <dgm:cxn modelId="{DF7F6BA8-4170-462B-8CC9-A4D57C8D4D08}" type="presOf" srcId="{A214642A-CD08-4A83-9E16-491826C5A016}" destId="{E58F0E1D-D458-469E-AF63-C1C8010581A5}" srcOrd="1" destOrd="0" presId="urn:microsoft.com/office/officeart/2005/8/layout/cycle2"/>
    <dgm:cxn modelId="{F77B1EB3-654E-4381-9710-BE65E605B596}" type="presOf" srcId="{3A9B9628-153F-43F7-8EBF-EE0BC416A9EC}" destId="{9DE875A9-557D-477A-83E8-8A14C48EA801}" srcOrd="0" destOrd="0" presId="urn:microsoft.com/office/officeart/2005/8/layout/cycle2"/>
    <dgm:cxn modelId="{CBE69D29-6E7B-4323-92EA-38E75C2C6222}" type="presOf" srcId="{0B0C366C-01F2-44CB-B448-B54475E96231}" destId="{9105068C-4AA2-4766-A0B7-24DDAD3E81CA}" srcOrd="1" destOrd="0" presId="urn:microsoft.com/office/officeart/2005/8/layout/cycle2"/>
    <dgm:cxn modelId="{92CA4DB9-0F47-4946-BEDF-A851A1383425}" srcId="{550870ED-A007-4BDC-B822-DE250729F30E}" destId="{1AB12AC2-18A7-4674-AD0A-207B9566BD2B}" srcOrd="2" destOrd="0" parTransId="{8D37C28E-3D62-4F6A-9403-10BCAC4F96C5}" sibTransId="{A214642A-CD08-4A83-9E16-491826C5A016}"/>
    <dgm:cxn modelId="{C50AC056-B597-4EE1-A2D1-AC24823235B1}" type="presOf" srcId="{550870ED-A007-4BDC-B822-DE250729F30E}" destId="{FF550DAA-0768-48BF-BEEA-ADA497540878}" srcOrd="0" destOrd="0" presId="urn:microsoft.com/office/officeart/2005/8/layout/cycle2"/>
    <dgm:cxn modelId="{12962E7E-A9A7-4492-AE09-EA3259FA46E4}" type="presOf" srcId="{52E90FE5-20F1-4DE7-8454-807564291017}" destId="{9D188641-64A8-475B-8DC1-84A653360101}" srcOrd="0" destOrd="0" presId="urn:microsoft.com/office/officeart/2005/8/layout/cycle2"/>
    <dgm:cxn modelId="{F42BFD9A-9EBF-4AF6-853F-3AEF1B99E58B}" srcId="{550870ED-A007-4BDC-B822-DE250729F30E}" destId="{52E90FE5-20F1-4DE7-8454-807564291017}" srcOrd="0" destOrd="0" parTransId="{421009E6-7E1F-4F2F-A457-51AB35A89968}" sibTransId="{3A9B9628-153F-43F7-8EBF-EE0BC416A9EC}"/>
    <dgm:cxn modelId="{89B46D60-93A3-4E7A-AF90-221D25C83943}" type="presOf" srcId="{4861F2AE-FDD1-4DF4-A6ED-70202FDCE37A}" destId="{7C7B406E-8F99-4519-9D04-05B77106B727}" srcOrd="1" destOrd="0" presId="urn:microsoft.com/office/officeart/2005/8/layout/cycle2"/>
    <dgm:cxn modelId="{4FF2D749-2EA7-41E3-8E8A-4EE213107F25}" type="presOf" srcId="{0B0C366C-01F2-44CB-B448-B54475E96231}" destId="{BA4958FA-1B05-4C62-8C2B-1459B60FF065}" srcOrd="0" destOrd="0" presId="urn:microsoft.com/office/officeart/2005/8/layout/cycle2"/>
    <dgm:cxn modelId="{BEC8F97B-FE64-4127-ABC6-180D382CE82A}" srcId="{550870ED-A007-4BDC-B822-DE250729F30E}" destId="{371B504A-0A4B-44CC-B9EA-5F7EFCDF81A0}" srcOrd="4" destOrd="0" parTransId="{53632F2B-F888-4B8B-ABCB-F66D21FB83D7}" sibTransId="{0B0C366C-01F2-44CB-B448-B54475E96231}"/>
    <dgm:cxn modelId="{F60573B8-A3A9-473D-A017-615605AB456D}" type="presOf" srcId="{2F7A161A-5777-4589-AE32-7FE1BE7BBAE6}" destId="{EC06EBE0-E332-49EF-BD04-610A340A04F9}" srcOrd="0" destOrd="0" presId="urn:microsoft.com/office/officeart/2005/8/layout/cycle2"/>
    <dgm:cxn modelId="{95989968-5D12-47AB-A2AE-1B088DAD578F}" type="presOf" srcId="{4861F2AE-FDD1-4DF4-A6ED-70202FDCE37A}" destId="{190C10FC-542A-4788-BCB3-3B81551C121C}" srcOrd="0" destOrd="0" presId="urn:microsoft.com/office/officeart/2005/8/layout/cycle2"/>
    <dgm:cxn modelId="{48313A64-BD76-4C4F-AE2E-86794501690A}" type="presOf" srcId="{A214642A-CD08-4A83-9E16-491826C5A016}" destId="{4935EC50-EBDB-487D-AF17-7DFFC10D615A}" srcOrd="0" destOrd="0" presId="urn:microsoft.com/office/officeart/2005/8/layout/cycle2"/>
    <dgm:cxn modelId="{40E80410-B95F-46B7-9800-1CA82142B6BA}" type="presOf" srcId="{371B504A-0A4B-44CC-B9EA-5F7EFCDF81A0}" destId="{3F188C64-94CB-4DBA-BFAA-B2BBCD9CE394}" srcOrd="0" destOrd="0" presId="urn:microsoft.com/office/officeart/2005/8/layout/cycle2"/>
    <dgm:cxn modelId="{56D8B389-8446-47A0-9641-3368C33EB589}" srcId="{550870ED-A007-4BDC-B822-DE250729F30E}" destId="{D0B6A322-40BC-4CB7-9D47-7C0214422943}" srcOrd="3" destOrd="0" parTransId="{5212A301-BD5E-487F-9DD1-ED9425B9B8F4}" sibTransId="{4861F2AE-FDD1-4DF4-A6ED-70202FDCE37A}"/>
    <dgm:cxn modelId="{9E36D06A-14F8-4270-BF05-36ED8F595694}" type="presParOf" srcId="{FF550DAA-0768-48BF-BEEA-ADA497540878}" destId="{9D188641-64A8-475B-8DC1-84A653360101}" srcOrd="0" destOrd="0" presId="urn:microsoft.com/office/officeart/2005/8/layout/cycle2"/>
    <dgm:cxn modelId="{089C7256-7F58-4779-AA9F-8DA9753E5870}" type="presParOf" srcId="{FF550DAA-0768-48BF-BEEA-ADA497540878}" destId="{9DE875A9-557D-477A-83E8-8A14C48EA801}" srcOrd="1" destOrd="0" presId="urn:microsoft.com/office/officeart/2005/8/layout/cycle2"/>
    <dgm:cxn modelId="{AC34A0C0-A001-4E15-9D99-327EA9A32250}" type="presParOf" srcId="{9DE875A9-557D-477A-83E8-8A14C48EA801}" destId="{A41835C1-A4E4-42CA-985C-2D3027E71623}" srcOrd="0" destOrd="0" presId="urn:microsoft.com/office/officeart/2005/8/layout/cycle2"/>
    <dgm:cxn modelId="{8E200D54-F989-4968-8448-F27141EF9333}" type="presParOf" srcId="{FF550DAA-0768-48BF-BEEA-ADA497540878}" destId="{C83D2316-6DF2-45C3-ADBD-09E3BF1E2127}" srcOrd="2" destOrd="0" presId="urn:microsoft.com/office/officeart/2005/8/layout/cycle2"/>
    <dgm:cxn modelId="{7FC1D06C-C0F5-44EA-8147-AEAD3B6E3B24}" type="presParOf" srcId="{FF550DAA-0768-48BF-BEEA-ADA497540878}" destId="{EC06EBE0-E332-49EF-BD04-610A340A04F9}" srcOrd="3" destOrd="0" presId="urn:microsoft.com/office/officeart/2005/8/layout/cycle2"/>
    <dgm:cxn modelId="{915E730C-7884-4547-B9C5-FC3FBE31CD27}" type="presParOf" srcId="{EC06EBE0-E332-49EF-BD04-610A340A04F9}" destId="{A080A74C-8CAA-4FAC-A64E-8F963C89985A}" srcOrd="0" destOrd="0" presId="urn:microsoft.com/office/officeart/2005/8/layout/cycle2"/>
    <dgm:cxn modelId="{A4919157-91D9-4651-A74C-4E420F956D07}" type="presParOf" srcId="{FF550DAA-0768-48BF-BEEA-ADA497540878}" destId="{18E7F55A-604C-4CFC-9DF0-0AB24BC6AAC4}" srcOrd="4" destOrd="0" presId="urn:microsoft.com/office/officeart/2005/8/layout/cycle2"/>
    <dgm:cxn modelId="{48B1F88D-3B2B-411A-B2AF-7884A587C474}" type="presParOf" srcId="{FF550DAA-0768-48BF-BEEA-ADA497540878}" destId="{4935EC50-EBDB-487D-AF17-7DFFC10D615A}" srcOrd="5" destOrd="0" presId="urn:microsoft.com/office/officeart/2005/8/layout/cycle2"/>
    <dgm:cxn modelId="{509D73BC-895D-43CD-AE1C-1A1757A46A1A}" type="presParOf" srcId="{4935EC50-EBDB-487D-AF17-7DFFC10D615A}" destId="{E58F0E1D-D458-469E-AF63-C1C8010581A5}" srcOrd="0" destOrd="0" presId="urn:microsoft.com/office/officeart/2005/8/layout/cycle2"/>
    <dgm:cxn modelId="{C635C36E-1E03-4524-BC9D-8987CB15CC31}" type="presParOf" srcId="{FF550DAA-0768-48BF-BEEA-ADA497540878}" destId="{894A7C4B-7EA0-44BA-88EC-5A30B38AE1B9}" srcOrd="6" destOrd="0" presId="urn:microsoft.com/office/officeart/2005/8/layout/cycle2"/>
    <dgm:cxn modelId="{E475B167-B0D9-4BE3-843C-CF8EE3DB9BD1}" type="presParOf" srcId="{FF550DAA-0768-48BF-BEEA-ADA497540878}" destId="{190C10FC-542A-4788-BCB3-3B81551C121C}" srcOrd="7" destOrd="0" presId="urn:microsoft.com/office/officeart/2005/8/layout/cycle2"/>
    <dgm:cxn modelId="{507B3BB5-05FD-49C9-ACA8-ECA44601295F}" type="presParOf" srcId="{190C10FC-542A-4788-BCB3-3B81551C121C}" destId="{7C7B406E-8F99-4519-9D04-05B77106B727}" srcOrd="0" destOrd="0" presId="urn:microsoft.com/office/officeart/2005/8/layout/cycle2"/>
    <dgm:cxn modelId="{D070E5CD-8CE5-4921-9DCE-E28B4BF29274}" type="presParOf" srcId="{FF550DAA-0768-48BF-BEEA-ADA497540878}" destId="{3F188C64-94CB-4DBA-BFAA-B2BBCD9CE394}" srcOrd="8" destOrd="0" presId="urn:microsoft.com/office/officeart/2005/8/layout/cycle2"/>
    <dgm:cxn modelId="{1D8333EF-5B6E-456C-AEF7-A3E03A56B6F2}" type="presParOf" srcId="{FF550DAA-0768-48BF-BEEA-ADA497540878}" destId="{BA4958FA-1B05-4C62-8C2B-1459B60FF065}" srcOrd="9" destOrd="0" presId="urn:microsoft.com/office/officeart/2005/8/layout/cycle2"/>
    <dgm:cxn modelId="{033ED2F0-EA64-4300-8B86-1F453DDDE1E0}" type="presParOf" srcId="{BA4958FA-1B05-4C62-8C2B-1459B60FF065}" destId="{9105068C-4AA2-4766-A0B7-24DDAD3E81C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D3FEAB-DC05-4C73-93D3-8A6BC74DFED5}">
      <dsp:nvSpPr>
        <dsp:cNvPr id="0" name=""/>
        <dsp:cNvSpPr/>
      </dsp:nvSpPr>
      <dsp:spPr>
        <a:xfrm>
          <a:off x="456446" y="4740"/>
          <a:ext cx="8063710" cy="5156919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C98EB-529C-4CF1-B1F8-DA4A6468B8BA}">
      <dsp:nvSpPr>
        <dsp:cNvPr id="0" name=""/>
        <dsp:cNvSpPr/>
      </dsp:nvSpPr>
      <dsp:spPr>
        <a:xfrm>
          <a:off x="6218122" y="3392670"/>
          <a:ext cx="1814929" cy="1357484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D2FA89-9237-4538-9DD4-5C5C34F7FABB}">
      <dsp:nvSpPr>
        <dsp:cNvPr id="0" name=""/>
        <dsp:cNvSpPr/>
      </dsp:nvSpPr>
      <dsp:spPr>
        <a:xfrm>
          <a:off x="3001949" y="3214909"/>
          <a:ext cx="2518022" cy="230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0" tIns="38100" rIns="1016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000" kern="1200" dirty="0"/>
        </a:p>
      </dsp:txBody>
      <dsp:txXfrm>
        <a:off x="3001949" y="3214909"/>
        <a:ext cx="2518022" cy="230574"/>
      </dsp:txXfrm>
    </dsp:sp>
    <dsp:sp modelId="{7232E3DC-EAC1-499E-863C-E26E16B7C0FD}">
      <dsp:nvSpPr>
        <dsp:cNvPr id="0" name=""/>
        <dsp:cNvSpPr/>
      </dsp:nvSpPr>
      <dsp:spPr>
        <a:xfrm>
          <a:off x="5736054" y="1609589"/>
          <a:ext cx="1247986" cy="194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B0F419-162F-433E-BDD4-A47B53A899F3}">
      <dsp:nvSpPr>
        <dsp:cNvPr id="0" name=""/>
        <dsp:cNvSpPr/>
      </dsp:nvSpPr>
      <dsp:spPr>
        <a:xfrm>
          <a:off x="2257344" y="438275"/>
          <a:ext cx="2930596" cy="2930596"/>
        </a:xfrm>
        <a:prstGeom prst="blockArc">
          <a:avLst>
            <a:gd name="adj1" fmla="val 10800000"/>
            <a:gd name="adj2" fmla="val 1620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6CD54F-0B8F-491B-B8E5-5C33FAA71A55}">
      <dsp:nvSpPr>
        <dsp:cNvPr id="0" name=""/>
        <dsp:cNvSpPr/>
      </dsp:nvSpPr>
      <dsp:spPr>
        <a:xfrm>
          <a:off x="2257344" y="438275"/>
          <a:ext cx="2930596" cy="2930596"/>
        </a:xfrm>
        <a:prstGeom prst="blockArc">
          <a:avLst>
            <a:gd name="adj1" fmla="val 5400000"/>
            <a:gd name="adj2" fmla="val 1080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C9F44-F797-4D0A-B770-46E71A6B5035}">
      <dsp:nvSpPr>
        <dsp:cNvPr id="0" name=""/>
        <dsp:cNvSpPr/>
      </dsp:nvSpPr>
      <dsp:spPr>
        <a:xfrm>
          <a:off x="2257344" y="438275"/>
          <a:ext cx="2930596" cy="2930596"/>
        </a:xfrm>
        <a:prstGeom prst="blockArc">
          <a:avLst>
            <a:gd name="adj1" fmla="val 0"/>
            <a:gd name="adj2" fmla="val 540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CD9FB-C0C5-4E39-80ED-3A5F538D10BF}">
      <dsp:nvSpPr>
        <dsp:cNvPr id="0" name=""/>
        <dsp:cNvSpPr/>
      </dsp:nvSpPr>
      <dsp:spPr>
        <a:xfrm>
          <a:off x="2257344" y="438275"/>
          <a:ext cx="2930596" cy="2930596"/>
        </a:xfrm>
        <a:prstGeom prst="blockArc">
          <a:avLst>
            <a:gd name="adj1" fmla="val 16200000"/>
            <a:gd name="adj2" fmla="val 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9255F7-CB2E-4E32-9D9E-687C1D35DE7E}">
      <dsp:nvSpPr>
        <dsp:cNvPr id="0" name=""/>
        <dsp:cNvSpPr/>
      </dsp:nvSpPr>
      <dsp:spPr>
        <a:xfrm>
          <a:off x="3048277" y="1229208"/>
          <a:ext cx="1348730" cy="1348730"/>
        </a:xfrm>
        <a:prstGeom prst="ellipse">
          <a:avLst/>
        </a:prstGeom>
        <a:solidFill>
          <a:schemeClr val="accent3">
            <a:lumMod val="60000"/>
            <a:lumOff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700" kern="1200" dirty="0" smtClean="0">
              <a:solidFill>
                <a:schemeClr val="tx1"/>
              </a:solidFill>
            </a:rPr>
            <a:t>ÉTICA</a:t>
          </a:r>
          <a:endParaRPr lang="pt-BR" sz="2700" kern="1200" dirty="0">
            <a:solidFill>
              <a:schemeClr val="tx1"/>
            </a:solidFill>
          </a:endParaRPr>
        </a:p>
      </dsp:txBody>
      <dsp:txXfrm>
        <a:off x="3245794" y="1426725"/>
        <a:ext cx="953696" cy="953696"/>
      </dsp:txXfrm>
    </dsp:sp>
    <dsp:sp modelId="{8255A5AB-059E-49DB-8151-0D221887CAF1}">
      <dsp:nvSpPr>
        <dsp:cNvPr id="0" name=""/>
        <dsp:cNvSpPr/>
      </dsp:nvSpPr>
      <dsp:spPr>
        <a:xfrm>
          <a:off x="3250586" y="207"/>
          <a:ext cx="944111" cy="944111"/>
        </a:xfrm>
        <a:prstGeom prst="ellipse">
          <a:avLst/>
        </a:prstGeom>
        <a:solidFill>
          <a:schemeClr val="accent6">
            <a:lumMod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 smtClean="0"/>
            <a:t>Preservar o meio ambiente</a:t>
          </a:r>
          <a:endParaRPr lang="pt-BR" sz="1100" kern="1200" dirty="0"/>
        </a:p>
      </dsp:txBody>
      <dsp:txXfrm>
        <a:off x="3388848" y="138469"/>
        <a:ext cx="667587" cy="667587"/>
      </dsp:txXfrm>
    </dsp:sp>
    <dsp:sp modelId="{A9EAC8A8-E5C1-42B8-B516-D83C7407BCD0}">
      <dsp:nvSpPr>
        <dsp:cNvPr id="0" name=""/>
        <dsp:cNvSpPr/>
      </dsp:nvSpPr>
      <dsp:spPr>
        <a:xfrm>
          <a:off x="4681897" y="1431517"/>
          <a:ext cx="944111" cy="944111"/>
        </a:xfrm>
        <a:prstGeom prst="ellipse">
          <a:avLst/>
        </a:prstGeom>
        <a:solidFill>
          <a:srgbClr val="7030A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 smtClean="0"/>
            <a:t>Votar para os governantes</a:t>
          </a:r>
          <a:endParaRPr lang="pt-BR" sz="1100" kern="1200" dirty="0"/>
        </a:p>
      </dsp:txBody>
      <dsp:txXfrm>
        <a:off x="4820159" y="1569779"/>
        <a:ext cx="667587" cy="667587"/>
      </dsp:txXfrm>
    </dsp:sp>
    <dsp:sp modelId="{673397C0-8A75-4818-97D2-F49BC3617FB1}">
      <dsp:nvSpPr>
        <dsp:cNvPr id="0" name=""/>
        <dsp:cNvSpPr/>
      </dsp:nvSpPr>
      <dsp:spPr>
        <a:xfrm>
          <a:off x="3250586" y="2862828"/>
          <a:ext cx="944111" cy="944111"/>
        </a:xfrm>
        <a:prstGeom prst="ellipse">
          <a:avLst/>
        </a:prstGeom>
        <a:solidFill>
          <a:srgbClr val="00206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Preservar o bom convívio</a:t>
          </a:r>
          <a:endParaRPr lang="pt-BR" sz="1200" kern="1200" dirty="0"/>
        </a:p>
      </dsp:txBody>
      <dsp:txXfrm>
        <a:off x="3388848" y="3001090"/>
        <a:ext cx="667587" cy="667587"/>
      </dsp:txXfrm>
    </dsp:sp>
    <dsp:sp modelId="{D617677C-FDEA-4C71-89C7-C27EA7DDE494}">
      <dsp:nvSpPr>
        <dsp:cNvPr id="0" name=""/>
        <dsp:cNvSpPr/>
      </dsp:nvSpPr>
      <dsp:spPr>
        <a:xfrm>
          <a:off x="1819276" y="1431517"/>
          <a:ext cx="944111" cy="944111"/>
        </a:xfrm>
        <a:prstGeom prst="ellipse">
          <a:avLst/>
        </a:prstGeom>
        <a:solidFill>
          <a:schemeClr val="tx2">
            <a:lumMod val="75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50" kern="1200" dirty="0" smtClean="0"/>
            <a:t>Cumprir e respeitar as leis</a:t>
          </a:r>
          <a:endParaRPr lang="pt-BR" sz="1050" kern="1200" dirty="0"/>
        </a:p>
      </dsp:txBody>
      <dsp:txXfrm>
        <a:off x="1957538" y="1569779"/>
        <a:ext cx="667587" cy="6675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88641-64A8-475B-8DC1-84A653360101}">
      <dsp:nvSpPr>
        <dsp:cNvPr id="0" name=""/>
        <dsp:cNvSpPr/>
      </dsp:nvSpPr>
      <dsp:spPr>
        <a:xfrm>
          <a:off x="2758556" y="703"/>
          <a:ext cx="1148991" cy="1148991"/>
        </a:xfrm>
        <a:prstGeom prst="ellipse">
          <a:avLst/>
        </a:prstGeom>
        <a:solidFill>
          <a:srgbClr val="00B0F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Prejudicar algum colega de trabalho</a:t>
          </a:r>
          <a:endParaRPr lang="pt-BR" sz="1300" kern="1200" dirty="0"/>
        </a:p>
      </dsp:txBody>
      <dsp:txXfrm>
        <a:off x="2926822" y="168969"/>
        <a:ext cx="812459" cy="812459"/>
      </dsp:txXfrm>
    </dsp:sp>
    <dsp:sp modelId="{9DE875A9-557D-477A-83E8-8A14C48EA801}">
      <dsp:nvSpPr>
        <dsp:cNvPr id="0" name=""/>
        <dsp:cNvSpPr/>
      </dsp:nvSpPr>
      <dsp:spPr>
        <a:xfrm rot="2160000">
          <a:off x="3871154" y="883096"/>
          <a:ext cx="305104" cy="3877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>
        <a:off x="3879894" y="933753"/>
        <a:ext cx="213573" cy="232670"/>
      </dsp:txXfrm>
    </dsp:sp>
    <dsp:sp modelId="{C83D2316-6DF2-45C3-ADBD-09E3BF1E2127}">
      <dsp:nvSpPr>
        <dsp:cNvPr id="0" name=""/>
        <dsp:cNvSpPr/>
      </dsp:nvSpPr>
      <dsp:spPr>
        <a:xfrm>
          <a:off x="4153835" y="1014432"/>
          <a:ext cx="1148991" cy="1148991"/>
        </a:xfrm>
        <a:prstGeom prst="ellipse">
          <a:avLst/>
        </a:prstGeom>
        <a:solidFill>
          <a:srgbClr val="00B05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Maltratar animais</a:t>
          </a:r>
          <a:endParaRPr lang="pt-BR" sz="1300" kern="1200" dirty="0"/>
        </a:p>
      </dsp:txBody>
      <dsp:txXfrm>
        <a:off x="4322101" y="1182698"/>
        <a:ext cx="812459" cy="812459"/>
      </dsp:txXfrm>
    </dsp:sp>
    <dsp:sp modelId="{EC06EBE0-E332-49EF-BD04-610A340A04F9}">
      <dsp:nvSpPr>
        <dsp:cNvPr id="0" name=""/>
        <dsp:cNvSpPr/>
      </dsp:nvSpPr>
      <dsp:spPr>
        <a:xfrm rot="6480000">
          <a:off x="4311973" y="2206948"/>
          <a:ext cx="305104" cy="3877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 rot="10800000">
        <a:off x="4371881" y="2240979"/>
        <a:ext cx="213573" cy="232670"/>
      </dsp:txXfrm>
    </dsp:sp>
    <dsp:sp modelId="{18E7F55A-604C-4CFC-9DF0-0AB24BC6AAC4}">
      <dsp:nvSpPr>
        <dsp:cNvPr id="0" name=""/>
        <dsp:cNvSpPr/>
      </dsp:nvSpPr>
      <dsp:spPr>
        <a:xfrm>
          <a:off x="3620886" y="2654682"/>
          <a:ext cx="1148991" cy="1148991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smtClean="0"/>
            <a:t>Furar fila.</a:t>
          </a:r>
          <a:endParaRPr lang="pt-BR" sz="1300" kern="1200"/>
        </a:p>
      </dsp:txBody>
      <dsp:txXfrm>
        <a:off x="3789152" y="2822948"/>
        <a:ext cx="812459" cy="812459"/>
      </dsp:txXfrm>
    </dsp:sp>
    <dsp:sp modelId="{4935EC50-EBDB-487D-AF17-7DFFC10D615A}">
      <dsp:nvSpPr>
        <dsp:cNvPr id="0" name=""/>
        <dsp:cNvSpPr/>
      </dsp:nvSpPr>
      <dsp:spPr>
        <a:xfrm rot="10800000">
          <a:off x="3189135" y="3035285"/>
          <a:ext cx="305104" cy="3877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 rot="10800000">
        <a:off x="3280666" y="3112842"/>
        <a:ext cx="213573" cy="232670"/>
      </dsp:txXfrm>
    </dsp:sp>
    <dsp:sp modelId="{894A7C4B-7EA0-44BA-88EC-5A30B38AE1B9}">
      <dsp:nvSpPr>
        <dsp:cNvPr id="0" name=""/>
        <dsp:cNvSpPr/>
      </dsp:nvSpPr>
      <dsp:spPr>
        <a:xfrm>
          <a:off x="1896226" y="2654682"/>
          <a:ext cx="1148991" cy="1148991"/>
        </a:xfrm>
        <a:prstGeom prst="ellipse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Cometer atos ilícitos</a:t>
          </a:r>
          <a:endParaRPr lang="pt-BR" sz="1300" kern="1200" dirty="0"/>
        </a:p>
      </dsp:txBody>
      <dsp:txXfrm>
        <a:off x="2064492" y="2822948"/>
        <a:ext cx="812459" cy="812459"/>
      </dsp:txXfrm>
    </dsp:sp>
    <dsp:sp modelId="{190C10FC-542A-4788-BCB3-3B81551C121C}">
      <dsp:nvSpPr>
        <dsp:cNvPr id="0" name=""/>
        <dsp:cNvSpPr/>
      </dsp:nvSpPr>
      <dsp:spPr>
        <a:xfrm rot="15120000">
          <a:off x="2054364" y="2223373"/>
          <a:ext cx="305104" cy="3877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 rot="10800000">
        <a:off x="2114272" y="2344456"/>
        <a:ext cx="213573" cy="232670"/>
      </dsp:txXfrm>
    </dsp:sp>
    <dsp:sp modelId="{3F188C64-94CB-4DBA-BFAA-B2BBCD9CE394}">
      <dsp:nvSpPr>
        <dsp:cNvPr id="0" name=""/>
        <dsp:cNvSpPr/>
      </dsp:nvSpPr>
      <dsp:spPr>
        <a:xfrm>
          <a:off x="1363277" y="1014432"/>
          <a:ext cx="1148991" cy="1148991"/>
        </a:xfrm>
        <a:prstGeom prst="ellipse">
          <a:avLst/>
        </a:prstGeom>
        <a:solidFill>
          <a:srgbClr val="7030A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>
              <a:solidFill>
                <a:schemeClr val="bg1"/>
              </a:solidFill>
            </a:rPr>
            <a:t>Ajudar a quem precisa</a:t>
          </a:r>
          <a:endParaRPr lang="pt-BR" sz="1300" kern="1200" dirty="0">
            <a:solidFill>
              <a:schemeClr val="bg1"/>
            </a:solidFill>
          </a:endParaRPr>
        </a:p>
      </dsp:txBody>
      <dsp:txXfrm>
        <a:off x="1531543" y="1182698"/>
        <a:ext cx="812459" cy="812459"/>
      </dsp:txXfrm>
    </dsp:sp>
    <dsp:sp modelId="{BA4958FA-1B05-4C62-8C2B-1459B60FF065}">
      <dsp:nvSpPr>
        <dsp:cNvPr id="0" name=""/>
        <dsp:cNvSpPr/>
      </dsp:nvSpPr>
      <dsp:spPr>
        <a:xfrm rot="19440000">
          <a:off x="2475874" y="893247"/>
          <a:ext cx="305104" cy="3877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>
        <a:off x="2484614" y="997704"/>
        <a:ext cx="213573" cy="232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88734" y="2154705"/>
            <a:ext cx="6937562" cy="2972741"/>
          </a:xfrm>
        </p:spPr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  <a:latin typeface="Bahnschrift Condensed" panose="020B0502040204020203" pitchFamily="34" charset="0"/>
              </a:rPr>
              <a:t>Explorando a Ética e Valores Humanos</a:t>
            </a:r>
            <a:br>
              <a:rPr lang="pt-BR" b="1" dirty="0" smtClean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endParaRPr lang="pt-BR" b="1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Da Moral á Bioética</a:t>
            </a:r>
            <a:endParaRPr lang="pt-BR" b="1" dirty="0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1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4373" y="2495372"/>
            <a:ext cx="2947482" cy="2246882"/>
          </a:xfrm>
        </p:spPr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BREVE HISTÓRICO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777241" y="1726251"/>
            <a:ext cx="7563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Ética </a:t>
            </a:r>
            <a:r>
              <a:rPr lang="pt-BR" sz="2400" dirty="0"/>
              <a:t>em um pequeno contexto histórico</a:t>
            </a:r>
          </a:p>
          <a:p>
            <a:pPr algn="ctr"/>
            <a:r>
              <a:rPr lang="pt-BR" sz="2400" dirty="0"/>
              <a:t>Ligado à filosofia, o conceito de ética surge na Grécia Antiga durante o século V a.C. Em um contexto de intensa reflexão a respeito das regras de convívio social, os pensadores gregos buscavam entender o funcionamento do regime de comportamento humano.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879" y="4302139"/>
            <a:ext cx="3008121" cy="169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57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FILÓSOFOS 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81" y="2599784"/>
            <a:ext cx="1311779" cy="190846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870200" y="2119357"/>
            <a:ext cx="123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Aristóteles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652" y="2599784"/>
            <a:ext cx="1555153" cy="186805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130652" y="2119357"/>
            <a:ext cx="141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Sócrates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110" y="2599783"/>
            <a:ext cx="1317477" cy="190846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8750894" y="2073287"/>
            <a:ext cx="143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Platão</a:t>
            </a:r>
          </a:p>
        </p:txBody>
      </p:sp>
    </p:spTree>
    <p:extLst>
      <p:ext uri="{BB962C8B-B14F-4D97-AF65-F5344CB8AC3E}">
        <p14:creationId xmlns:p14="http://schemas.microsoft.com/office/powerpoint/2010/main" val="55616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TEORÍAS ÉTICAS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999432" y="1696405"/>
            <a:ext cx="73579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As teorias éticas são nitidamente individualistas, limitando-se em geral a apresentar um conjunto de recomendações (máximas ) sobre a forma mais agradável de viver a vida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074" y="4806817"/>
            <a:ext cx="3710926" cy="183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68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DESENVOLVIMENTO AO LONGO DO TEMPO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708875" y="2270266"/>
            <a:ext cx="79219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Entre os séculos XIV e XVIII, com o fim da Idade Média, os temas éticos da Antiguidade foram retomados. Agora, a ética teria base no pensamento humano e não em tradições religiosas. Mais uma vez, a ética voltaria a ser entendida como um meio de se alcançar a felicidade e o bom convívio social.</a:t>
            </a:r>
          </a:p>
        </p:txBody>
      </p:sp>
    </p:spTree>
    <p:extLst>
      <p:ext uri="{BB962C8B-B14F-4D97-AF65-F5344CB8AC3E}">
        <p14:creationId xmlns:p14="http://schemas.microsoft.com/office/powerpoint/2010/main" val="1157568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DEFINIÇÃO DE ÉTICA SOCIAL</a:t>
            </a:r>
            <a:br>
              <a:rPr lang="pt-BR" dirty="0" smtClean="0">
                <a:solidFill>
                  <a:schemeClr val="tx1"/>
                </a:solidFill>
              </a:rPr>
            </a:b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555051" y="2301043"/>
            <a:ext cx="84432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Ética </a:t>
            </a:r>
            <a:r>
              <a:rPr lang="pt-BR" sz="2800" dirty="0"/>
              <a:t>social é um conjunto de normas, princípios e valores que servem como guia para conduzir os indivíduos de uma sociedade, ao que é certo ou errado, uma espécie de código de conduta que resguarda o bem-estar da coletividade.</a:t>
            </a:r>
          </a:p>
        </p:txBody>
      </p:sp>
    </p:spTree>
    <p:extLst>
      <p:ext uri="{BB962C8B-B14F-4D97-AF65-F5344CB8AC3E}">
        <p14:creationId xmlns:p14="http://schemas.microsoft.com/office/powerpoint/2010/main" val="1753737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000" b="1" dirty="0" smtClean="0">
                <a:solidFill>
                  <a:schemeClr val="tx1"/>
                </a:solidFill>
              </a:rPr>
              <a:t>RESPONSABILIDADE SOCIAL</a:t>
            </a:r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030767" y="2301043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2800" dirty="0"/>
              <a:t>A responsabilidade social está intimamente relacionada com práticas de preservação do meio ambiente, em práticas como usar materiais reciclados, reflorestamento, entre outros</a:t>
            </a:r>
          </a:p>
        </p:txBody>
      </p:sp>
    </p:spTree>
    <p:extLst>
      <p:ext uri="{BB962C8B-B14F-4D97-AF65-F5344CB8AC3E}">
        <p14:creationId xmlns:p14="http://schemas.microsoft.com/office/powerpoint/2010/main" val="2499779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QUESTÕES ÉTICAS SOCIAIS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452501" y="1546788"/>
            <a:ext cx="7990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pt-BR" sz="2400" dirty="0" smtClean="0"/>
              <a:t>Procurar </a:t>
            </a:r>
            <a:r>
              <a:rPr lang="pt-BR" sz="2400" dirty="0"/>
              <a:t>agir com </a:t>
            </a:r>
            <a:r>
              <a:rPr lang="pt-BR" sz="2400" dirty="0" smtClean="0"/>
              <a:t>justiça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pt-BR" sz="2400" dirty="0" smtClean="0"/>
              <a:t>Não </a:t>
            </a:r>
            <a:r>
              <a:rPr lang="pt-BR" sz="2400" dirty="0"/>
              <a:t>se </a:t>
            </a:r>
            <a:r>
              <a:rPr lang="pt-BR" sz="2400" dirty="0" smtClean="0"/>
              <a:t>apropriar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pt-BR" sz="2400" dirty="0" smtClean="0"/>
              <a:t> </a:t>
            </a:r>
            <a:r>
              <a:rPr lang="pt-BR" sz="2400" dirty="0"/>
              <a:t>indevidamente, do que não é </a:t>
            </a:r>
            <a:r>
              <a:rPr lang="pt-BR" sz="2400" dirty="0" smtClean="0"/>
              <a:t>seu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pt-BR" sz="2400" dirty="0" smtClean="0"/>
              <a:t>Não </a:t>
            </a:r>
            <a:r>
              <a:rPr lang="pt-BR" sz="2400" dirty="0"/>
              <a:t>prejudicar os </a:t>
            </a:r>
            <a:r>
              <a:rPr lang="pt-BR" sz="2400" dirty="0" smtClean="0"/>
              <a:t>outros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pt-BR" sz="2400" dirty="0" smtClean="0"/>
              <a:t>Respeitar </a:t>
            </a:r>
            <a:r>
              <a:rPr lang="pt-BR" sz="2400" dirty="0"/>
              <a:t>o convívio social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0" y="4079059"/>
            <a:ext cx="29527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52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ÉTICA GLOBAL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657600" y="2068082"/>
            <a:ext cx="82210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/>
              <a:t>Se sob ética global entende-se a tentativa da universalização da moral, não pode haver adaptação, expurgo ou a criação de guetos, uma vez que ela tem a necessidade de legitimar seus fundamentos diante de todos.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525" y="4674016"/>
            <a:ext cx="2657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75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DESAFIOS ÉTICOS GLOBAIS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700329" y="1982624"/>
            <a:ext cx="82723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 </a:t>
            </a:r>
            <a:r>
              <a:rPr lang="pt-BR" sz="2800" dirty="0"/>
              <a:t>aplicação dos princípios morais às relações interpessoais modificadas pela tecnologia, bem como o equilíbrio entre o capital e as necessidades individuais são exemplos dos maiores desafios encontrados pela ética moderna.</a:t>
            </a:r>
          </a:p>
        </p:txBody>
      </p:sp>
    </p:spTree>
    <p:extLst>
      <p:ext uri="{BB962C8B-B14F-4D97-AF65-F5344CB8AC3E}">
        <p14:creationId xmlns:p14="http://schemas.microsoft.com/office/powerpoint/2010/main" val="3482141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EXEMPLOS DE ÉTICAS GLOBAIS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657600" y="2301043"/>
            <a:ext cx="80928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/>
              <a:t>Se sob ética global entende-se a tentativa da universalização da moral, não pode haver adaptação, expurgo ou a criação de guetos, uma vez que ela tem a necessidade de legitimar seus fundamentos diante de todos.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340648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alores Humanos Imagens – Download Grátis no Freepi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82" y="3424428"/>
            <a:ext cx="3751264" cy="249884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O </a:t>
            </a:r>
            <a:r>
              <a:rPr lang="pt-BR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que são </a:t>
            </a:r>
            <a:br>
              <a:rPr lang="pt-BR" b="1" dirty="0">
                <a:solidFill>
                  <a:schemeClr val="tx1"/>
                </a:solidFill>
                <a:latin typeface="Baskerville Old Face" panose="02020602080505020303" pitchFamily="18" charset="0"/>
              </a:rPr>
            </a:br>
            <a:r>
              <a:rPr lang="pt-BR" b="1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Valores Humanos:</a:t>
            </a:r>
            <a:endParaRPr lang="pt-BR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426721" y="1222049"/>
            <a:ext cx="62555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Os valores humanos são um conjunto de fundamentos que incentivam a vivência humana. São as motivações pessoais de todos os indivíduos, ou seja, razões ou causas que nos levam a exercer determinadas atividades com maior ou menor intensidade.</a:t>
            </a:r>
          </a:p>
        </p:txBody>
      </p:sp>
    </p:spTree>
    <p:extLst>
      <p:ext uri="{BB962C8B-B14F-4D97-AF65-F5344CB8AC3E}">
        <p14:creationId xmlns:p14="http://schemas.microsoft.com/office/powerpoint/2010/main" val="321984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BIOÉTICA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537959" y="1862983"/>
            <a:ext cx="84176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/>
              <a:t>Bioética é o estudo sistemático das dimensões morais - incluindo visão moral, decisões, conduta e políticas - das ciências da vida e atenção à saúde, utilizando uma variedade de metodologias éticas em um cenário interdisciplinar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867" y="4109752"/>
            <a:ext cx="1762615" cy="24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PRINCÍPIOS DA BIOÉTICA</a:t>
            </a:r>
            <a:br>
              <a:rPr lang="pt-BR" dirty="0" smtClean="0">
                <a:solidFill>
                  <a:schemeClr val="tx1"/>
                </a:solidFill>
              </a:rPr>
            </a:b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683238" y="2016807"/>
            <a:ext cx="80843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É </a:t>
            </a:r>
            <a:r>
              <a:rPr lang="pt-BR" sz="2800" dirty="0"/>
              <a:t>uma área de estudo interdisciplinar que envolve a Ética e a Biologia, fundamentando os princípios éticos que regem a vida quando essa é colocada em risco pela Medicina ou pelas ciências.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157" y="4815694"/>
            <a:ext cx="2909843" cy="181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6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BIOÉTICA NA MEDICINA E PESQUISA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572142" y="1717705"/>
            <a:ext cx="83236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Ao aplicar os princípios da bioética ao campo da medicina, a bioética visa investigar e estudar como são tomadas as decisões de cuidados de saúde. A bioética tem como objetivo facilitar o enfrentamento de questões éticas e bioéticas que surgirão na vida profissional.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861" y="4691641"/>
            <a:ext cx="2675139" cy="140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87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800" dirty="0" smtClean="0">
                <a:solidFill>
                  <a:schemeClr val="tx1"/>
                </a:solidFill>
              </a:rPr>
              <a:t>DEFINIÇÃO DE ÉTICA PROFISSIONAL</a:t>
            </a:r>
            <a:br>
              <a:rPr lang="pt-BR" sz="2800" dirty="0" smtClean="0">
                <a:solidFill>
                  <a:schemeClr val="tx1"/>
                </a:solidFill>
              </a:rPr>
            </a:br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854153" y="2333001"/>
            <a:ext cx="82466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/>
              <a:t>Ética profissional é a aplicação de valores humanos sobre o comportamento, resultando em uma postura transparente nas atividades produtivas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7611" y="4623575"/>
            <a:ext cx="3193234" cy="18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57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CÓDIGOS DE ÉTICA 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760149" y="2050990"/>
            <a:ext cx="77766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/>
              <a:t>Há algumas atitudes essenciais que se aplicam a todas as atividades, como honestidade, sigilo, competência, prudência, humildade e imparcialidade. Há também outros pré-requisitos para ser um profissional ético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780" y="4455613"/>
            <a:ext cx="3808220" cy="253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27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ÉTICA NO AMBIENTE DE TRABALHO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589233" y="1392965"/>
            <a:ext cx="84005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A ética contribui para o bom funcionamento da empresa, aumenta o nível de confiança e o comprometimento entre os funcionários. Logo, reflete na produção e no desenvolvimento do negócio. Por outro lado, comportamentos antiéticos prejudicam o clima organizacional e a produtividade dos colaboradores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183" y="4966785"/>
            <a:ext cx="3192566" cy="151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58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0189" y="1166566"/>
            <a:ext cx="2947482" cy="4601183"/>
          </a:xfrm>
        </p:spPr>
        <p:txBody>
          <a:bodyPr>
            <a:normAutofit/>
          </a:bodyPr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COMPORTAMENTO ANTIÉTICO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520867" y="1401510"/>
            <a:ext cx="83577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/>
              <a:t>O comportamento antiético pode acarretar diversos problemas para a empresa, alguns comportamentos podem gerar problemas judiciais e punições legais. Portanto, esses comportamentos além de impactos judiciais, podem acarretar em impactos financeiros, desgastes emocionais, impacto na reputação da empresa e outros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968" y="4806348"/>
            <a:ext cx="4119032" cy="192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98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ÉTICA NO TRABALHO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717420" y="1931350"/>
            <a:ext cx="75544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pt-BR" sz="2400" dirty="0"/>
              <a:t>Maior </a:t>
            </a:r>
            <a:r>
              <a:rPr lang="pt-BR" sz="2400" dirty="0" smtClean="0"/>
              <a:t>produtividade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pt-BR" sz="2400" dirty="0" smtClean="0"/>
              <a:t>Aumento </a:t>
            </a:r>
            <a:r>
              <a:rPr lang="pt-BR" sz="2400" dirty="0"/>
              <a:t>do compromisso entre os </a:t>
            </a:r>
            <a:r>
              <a:rPr lang="pt-BR" sz="2400" dirty="0" smtClean="0"/>
              <a:t>colaboradores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pt-BR" sz="2400" dirty="0" smtClean="0"/>
              <a:t>Clima </a:t>
            </a:r>
            <a:r>
              <a:rPr lang="pt-BR" sz="2400" dirty="0"/>
              <a:t>organizacional </a:t>
            </a:r>
            <a:r>
              <a:rPr lang="pt-BR" sz="2400" dirty="0" smtClean="0"/>
              <a:t>respeitoso</a:t>
            </a:r>
            <a:endParaRPr lang="pt-BR" sz="2400" dirty="0"/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pt-BR" sz="2400" dirty="0" smtClean="0"/>
              <a:t> impulsionador </a:t>
            </a:r>
            <a:r>
              <a:rPr lang="pt-BR" sz="2400" dirty="0"/>
              <a:t>e de </a:t>
            </a:r>
            <a:r>
              <a:rPr lang="pt-BR" sz="2400" dirty="0" smtClean="0"/>
              <a:t>qualidade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pt-BR" sz="2400" dirty="0" smtClean="0"/>
              <a:t>Oportunidades </a:t>
            </a:r>
            <a:r>
              <a:rPr lang="pt-BR" sz="2400" dirty="0"/>
              <a:t>maiores de um desenvolvimento qualificado da sua carreira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993" y="4405357"/>
            <a:ext cx="3236007" cy="182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62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800" dirty="0" smtClean="0">
                <a:solidFill>
                  <a:schemeClr val="tx1"/>
                </a:solidFill>
              </a:rPr>
              <a:t>ESTUDO DE ÉTICA PROFISSIONAL</a:t>
            </a:r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714570" y="1726250"/>
            <a:ext cx="72325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Ética profissional é a aplicação de valores humanos sobre o comportamento, resultando em uma postura transparente nas atividades produtivas. É também o respeito às regras, convenções e limites, sejam eles impostos por leis ou sugeridos pelas convenções sociais no trabalho.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816" y="4588204"/>
            <a:ext cx="2840676" cy="188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85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VALORES HUMANOS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384" y="1289270"/>
            <a:ext cx="5715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88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78266" y="732061"/>
            <a:ext cx="5854637" cy="1273324"/>
          </a:xfrm>
        </p:spPr>
        <p:txBody>
          <a:bodyPr>
            <a:noAutofit/>
          </a:bodyPr>
          <a:lstStyle/>
          <a:p>
            <a:pPr algn="ctr"/>
            <a:r>
              <a:rPr lang="pt-BR" sz="2800" dirty="0" smtClean="0">
                <a:solidFill>
                  <a:schemeClr val="accent6"/>
                </a:solidFill>
              </a:rPr>
              <a:t>Exemplos </a:t>
            </a:r>
            <a:r>
              <a:rPr lang="pt-BR" sz="2800" dirty="0">
                <a:solidFill>
                  <a:schemeClr val="accent6"/>
                </a:solidFill>
              </a:rPr>
              <a:t>de Valores </a:t>
            </a:r>
            <a:r>
              <a:rPr lang="pt-BR" sz="2800" dirty="0" smtClean="0">
                <a:solidFill>
                  <a:schemeClr val="accent6"/>
                </a:solidFill>
              </a:rPr>
              <a:t>Humanos</a:t>
            </a:r>
            <a:r>
              <a:rPr lang="pt-BR" sz="2800" dirty="0" smtClean="0">
                <a:solidFill>
                  <a:schemeClr val="tx1"/>
                </a:solidFill>
              </a:rPr>
              <a:t>:</a:t>
            </a:r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005385"/>
            <a:ext cx="8528705" cy="3811426"/>
          </a:xfrm>
        </p:spPr>
        <p:txBody>
          <a:bodyPr>
            <a:normAutofit/>
          </a:bodyPr>
          <a:lstStyle/>
          <a:p>
            <a:endParaRPr lang="pt-BR" sz="80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350690" y="2509587"/>
            <a:ext cx="695582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600" dirty="0" smtClean="0">
                <a:latin typeface="Google Sans"/>
              </a:rPr>
              <a:t>Respeito. O respeito é a capacidade de ter em consideração os sentimentos das outras pessoas. ...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600" dirty="0" smtClean="0">
                <a:latin typeface="Google Sans"/>
              </a:rPr>
              <a:t>Honestidade. A honestidade é um </a:t>
            </a:r>
            <a:r>
              <a:rPr lang="pt-BR" sz="1600" b="1" dirty="0" smtClean="0">
                <a:latin typeface="Google Sans"/>
              </a:rPr>
              <a:t>valor</a:t>
            </a:r>
            <a:r>
              <a:rPr lang="pt-BR" sz="1600" dirty="0" smtClean="0">
                <a:latin typeface="Google Sans"/>
              </a:rPr>
              <a:t> fundamental para o ser </a:t>
            </a:r>
            <a:r>
              <a:rPr lang="pt-BR" sz="1600" b="1" dirty="0" smtClean="0">
                <a:latin typeface="Google Sans"/>
              </a:rPr>
              <a:t>humano</a:t>
            </a:r>
            <a:r>
              <a:rPr lang="pt-BR" sz="1600" dirty="0" smtClean="0">
                <a:latin typeface="Google Sans"/>
              </a:rPr>
              <a:t> e pode influenciar todos os aspectos da vida de uma pessoa. ...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600" dirty="0" smtClean="0">
                <a:latin typeface="Google Sans"/>
              </a:rPr>
              <a:t>Humildade</a:t>
            </a:r>
            <a:r>
              <a:rPr lang="pt-BR" sz="1600" dirty="0">
                <a:latin typeface="Google Sans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600" dirty="0">
                <a:latin typeface="Google Sans"/>
              </a:rPr>
              <a:t>Empatia</a:t>
            </a:r>
            <a:r>
              <a:rPr lang="pt-BR" sz="1600" dirty="0" smtClean="0">
                <a:latin typeface="Google Sans"/>
              </a:rPr>
              <a:t>.</a:t>
            </a:r>
            <a:endParaRPr lang="pt-BR" sz="1600" dirty="0"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600" dirty="0">
                <a:latin typeface="Google Sans"/>
              </a:rPr>
              <a:t>Senso de justiça.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600" dirty="0">
                <a:latin typeface="Google Sans"/>
              </a:rPr>
              <a:t>Educação</a:t>
            </a:r>
            <a:r>
              <a:rPr lang="pt-BR" sz="1600" dirty="0" smtClean="0">
                <a:latin typeface="Google Sans"/>
              </a:rPr>
              <a:t>.</a:t>
            </a:r>
            <a:endParaRPr lang="pt-BR" sz="1600" dirty="0"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600" dirty="0" smtClean="0">
                <a:latin typeface="Google Sans"/>
              </a:rPr>
              <a:t>Solidariedade</a:t>
            </a:r>
            <a:endParaRPr lang="pt-BR" sz="1600" b="0" i="0" dirty="0">
              <a:solidFill>
                <a:srgbClr val="BDC1C6"/>
              </a:solidFill>
              <a:effectLst/>
              <a:latin typeface="Google Sans"/>
            </a:endParaRP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294952431"/>
              </p:ext>
            </p:extLst>
          </p:nvPr>
        </p:nvGraphicFramePr>
        <p:xfrm>
          <a:off x="384561" y="914401"/>
          <a:ext cx="8520157" cy="5161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651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BIOÉTICA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45" y="1241913"/>
            <a:ext cx="7233138" cy="406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00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200" dirty="0" smtClean="0">
                <a:solidFill>
                  <a:schemeClr val="tx1"/>
                </a:solidFill>
              </a:rPr>
              <a:t>ÉTICA PROFISSIONAL</a:t>
            </a:r>
            <a:endParaRPr lang="pt-BR" sz="32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710" y="1123837"/>
            <a:ext cx="6563170" cy="437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55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007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97" y="1242757"/>
            <a:ext cx="2757813" cy="187048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97" y="3493007"/>
            <a:ext cx="2725961" cy="226595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025068" y="743485"/>
            <a:ext cx="6964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accent6"/>
                </a:solidFill>
              </a:rPr>
              <a:t>CONCEITO DE MORAL</a:t>
            </a:r>
            <a:r>
              <a:rPr lang="pt-BR" b="1" dirty="0" smtClean="0"/>
              <a:t>: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913973" y="1976640"/>
            <a:ext cx="75202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A </a:t>
            </a:r>
            <a:r>
              <a:rPr lang="pt-BR" sz="2800" dirty="0"/>
              <a:t>moral é um conjunto de convenções sociais estabelecidas com o objetivo de alcançar a boa convivência social. A origem da moral está na tentativa de orientar os comportamentos para uma boa convivência social devido à interdependência humana</a:t>
            </a:r>
            <a:r>
              <a:rPr lang="pt-BR" sz="2800" dirty="0" smtClean="0"/>
              <a:t>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0735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0" y="2892868"/>
            <a:ext cx="3244910" cy="12026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3894288" y="1800777"/>
            <a:ext cx="7166435" cy="3386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Ser ético é agir de acordo com a ética e com a moral. Nesse sentido, o que é moralmente correto é estabelecido por convenção de acordo com cada sociedade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224351" y="744538"/>
            <a:ext cx="61722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accent6"/>
                </a:solidFill>
              </a:rPr>
              <a:t>CONCEITO DA ÉTICA</a:t>
            </a:r>
          </a:p>
          <a:p>
            <a:endParaRPr lang="pt-BR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31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490" y="5142813"/>
            <a:ext cx="1815502" cy="1021220"/>
          </a:xfrm>
          <a:prstGeom prst="rect">
            <a:avLst/>
          </a:prstGeom>
        </p:spPr>
      </p:pic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61859839"/>
              </p:ext>
            </p:extLst>
          </p:nvPr>
        </p:nvGraphicFramePr>
        <p:xfrm>
          <a:off x="989413" y="1846276"/>
          <a:ext cx="7445285" cy="3807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1974079" y="922946"/>
            <a:ext cx="576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i="1" dirty="0" smtClean="0"/>
              <a:t>EXEMPLOS DE ÉTICA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674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Espaço Reservado para Conteú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808222"/>
              </p:ext>
            </p:extLst>
          </p:nvPr>
        </p:nvGraphicFramePr>
        <p:xfrm>
          <a:off x="3426669" y="1803162"/>
          <a:ext cx="6666105" cy="3804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3666145" y="1196411"/>
            <a:ext cx="618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/>
              <a:t>EXEMPLOS DE MORAL</a:t>
            </a:r>
            <a:endParaRPr lang="pt-BR" sz="24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546931" y="2879933"/>
            <a:ext cx="2623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/>
              <a:t>MORAL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426410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5673" y="2700470"/>
            <a:ext cx="2834640" cy="888335"/>
          </a:xfrm>
        </p:spPr>
        <p:txBody>
          <a:bodyPr>
            <a:normAutofit fontScale="90000"/>
          </a:bodyPr>
          <a:lstStyle/>
          <a:p>
            <a:pPr algn="r"/>
            <a:r>
              <a:rPr lang="pt-BR" sz="4400" b="1" dirty="0" smtClean="0">
                <a:solidFill>
                  <a:schemeClr val="tx1"/>
                </a:solidFill>
              </a:rPr>
              <a:t>REFLEXÃO:</a:t>
            </a:r>
            <a:endParaRPr lang="pt-BR" sz="4400" b="1" dirty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078" y="1303283"/>
            <a:ext cx="7223957" cy="406347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6521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36" y="3725467"/>
            <a:ext cx="2969664" cy="231527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200" b="1" dirty="0" smtClean="0">
                <a:solidFill>
                  <a:schemeClr val="tx1"/>
                </a:solidFill>
              </a:rPr>
              <a:t>A IMPORTÃNCIA DA ÉTICA NA SOCIEDADE</a:t>
            </a:r>
            <a:endParaRPr lang="pt-BR" sz="3200" b="1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520867" y="1412238"/>
            <a:ext cx="7067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 </a:t>
            </a:r>
            <a:r>
              <a:rPr lang="pt-BR" sz="2400" dirty="0"/>
              <a:t>Ética leva o homem a agir não só por tradição, educação ou hábito, mas principalmente por convicção e inteligência. Logo, para ser ético é preciso aprender a ser cidadão, aprender a agir com respeito, honestidade, responsabilidade, lealdade, solidariedade, justiça e não violência.</a:t>
            </a:r>
          </a:p>
        </p:txBody>
      </p:sp>
    </p:spTree>
    <p:extLst>
      <p:ext uri="{BB962C8B-B14F-4D97-AF65-F5344CB8AC3E}">
        <p14:creationId xmlns:p14="http://schemas.microsoft.com/office/powerpoint/2010/main" val="3942282498"/>
      </p:ext>
    </p:extLst>
  </p:cSld>
  <p:clrMapOvr>
    <a:masterClrMapping/>
  </p:clrMapOvr>
</p:sld>
</file>

<file path=ppt/theme/theme1.xml><?xml version="1.0" encoding="utf-8"?>
<a:theme xmlns:a="http://schemas.openxmlformats.org/drawingml/2006/main" name="Quadr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TM03457475[[fn=Quadro]]</Template>
  <TotalTime>195</TotalTime>
  <Words>1010</Words>
  <Application>Microsoft Office PowerPoint</Application>
  <PresentationFormat>Widescreen</PresentationFormat>
  <Paragraphs>84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9" baseType="lpstr">
      <vt:lpstr>Bahnschrift Condensed</vt:lpstr>
      <vt:lpstr>Baskerville Old Face</vt:lpstr>
      <vt:lpstr>Corbel</vt:lpstr>
      <vt:lpstr>Google Sans</vt:lpstr>
      <vt:lpstr>Wingdings</vt:lpstr>
      <vt:lpstr>Wingdings 2</vt:lpstr>
      <vt:lpstr>Quadro</vt:lpstr>
      <vt:lpstr>Explorando a Ética e Valores Humanos </vt:lpstr>
      <vt:lpstr>O que são  Valores Humanos:</vt:lpstr>
      <vt:lpstr>Exemplos de Valores Humanos:</vt:lpstr>
      <vt:lpstr>Apresentação do PowerPoint</vt:lpstr>
      <vt:lpstr>Apresentação do PowerPoint</vt:lpstr>
      <vt:lpstr>Apresentação do PowerPoint</vt:lpstr>
      <vt:lpstr>Apresentação do PowerPoint</vt:lpstr>
      <vt:lpstr>REFLEXÃO:</vt:lpstr>
      <vt:lpstr>A IMPORTÃNCIA DA ÉTICA NA SOCIEDADE</vt:lpstr>
      <vt:lpstr>BREVE HISTÓRICO  </vt:lpstr>
      <vt:lpstr>FILÓSOFOS </vt:lpstr>
      <vt:lpstr>TEORÍAS ÉTICAS</vt:lpstr>
      <vt:lpstr>DESENVOLVIMENTO AO LONGO DO TEMPO</vt:lpstr>
      <vt:lpstr>DEFINIÇÃO DE ÉTICA SOCIAL </vt:lpstr>
      <vt:lpstr>RESPONSABILIDADE SOCIAL</vt:lpstr>
      <vt:lpstr>QUESTÕES ÉTICAS SOCIAIS</vt:lpstr>
      <vt:lpstr>ÉTICA GLOBAL</vt:lpstr>
      <vt:lpstr>DESAFIOS ÉTICOS GLOBAIS</vt:lpstr>
      <vt:lpstr>EXEMPLOS DE ÉTICAS GLOBAIS</vt:lpstr>
      <vt:lpstr>BIOÉTICA</vt:lpstr>
      <vt:lpstr>PRINCÍPIOS DA BIOÉTICA </vt:lpstr>
      <vt:lpstr>BIOÉTICA NA MEDICINA E PESQUISA</vt:lpstr>
      <vt:lpstr>DEFINIÇÃO DE ÉTICA PROFISSIONAL </vt:lpstr>
      <vt:lpstr>CÓDIGOS DE ÉTICA </vt:lpstr>
      <vt:lpstr>ÉTICA NO AMBIENTE DE TRABALHO</vt:lpstr>
      <vt:lpstr>COMPORTAMENTO ANTIÉTICO</vt:lpstr>
      <vt:lpstr>ÉTICA NO TRABALHO</vt:lpstr>
      <vt:lpstr>ESTUDO DE ÉTICA PROFISSIONAL</vt:lpstr>
      <vt:lpstr>VALORES HUMANOS</vt:lpstr>
      <vt:lpstr>BIOÉTICA</vt:lpstr>
      <vt:lpstr>ÉTICA PROFISSIONAL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Explorando a Ética e Valores Humanos</dc:title>
  <dc:creator>aluno</dc:creator>
  <cp:lastModifiedBy>aluno</cp:lastModifiedBy>
  <cp:revision>23</cp:revision>
  <dcterms:created xsi:type="dcterms:W3CDTF">2023-10-04T21:53:17Z</dcterms:created>
  <dcterms:modified xsi:type="dcterms:W3CDTF">2023-10-06T23:15:29Z</dcterms:modified>
</cp:coreProperties>
</file>